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54" r:id="rId2"/>
    <p:sldId id="355" r:id="rId3"/>
    <p:sldId id="356" r:id="rId4"/>
    <p:sldId id="357" r:id="rId5"/>
    <p:sldId id="358" r:id="rId6"/>
    <p:sldId id="359" r:id="rId7"/>
    <p:sldId id="360" r:id="rId8"/>
    <p:sldId id="361" r:id="rId9"/>
    <p:sldId id="362" r:id="rId10"/>
    <p:sldId id="363" r:id="rId11"/>
    <p:sldId id="364" r:id="rId12"/>
    <p:sldId id="365" r:id="rId13"/>
    <p:sldId id="366" r:id="rId14"/>
    <p:sldId id="285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F8FF"/>
    <a:srgbClr val="003366"/>
    <a:srgbClr val="0099FF"/>
    <a:srgbClr val="FF9999"/>
    <a:srgbClr val="66CCFF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>
        <p:scale>
          <a:sx n="125" d="100"/>
          <a:sy n="125" d="100"/>
        </p:scale>
        <p:origin x="210" y="-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78984"/>
            <a:ext cx="12195668" cy="4779015"/>
          </a:xfrm>
          <a:prstGeom prst="rect">
            <a:avLst/>
          </a:prstGeom>
          <a:blipFill>
            <a:blip r:embed="rId2"/>
            <a:srcRect/>
            <a:stretch>
              <a:fillRect t="-39830" b="-3983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hthoek 7"/>
          <p:cNvSpPr/>
          <p:nvPr userDrawn="1"/>
        </p:nvSpPr>
        <p:spPr>
          <a:xfrm>
            <a:off x="0" y="2078985"/>
            <a:ext cx="12192000" cy="1890021"/>
          </a:xfrm>
          <a:prstGeom prst="rect">
            <a:avLst/>
          </a:prstGeom>
          <a:solidFill>
            <a:schemeClr val="tx1">
              <a:alpha val="80000"/>
            </a:schemeClr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5" name="Rechthoek 4"/>
          <p:cNvSpPr/>
          <p:nvPr userDrawn="1"/>
        </p:nvSpPr>
        <p:spPr>
          <a:xfrm>
            <a:off x="0" y="0"/>
            <a:ext cx="12192000" cy="1988984"/>
          </a:xfrm>
          <a:prstGeom prst="rect">
            <a:avLst/>
          </a:prstGeom>
          <a:blipFill>
            <a:blip r:embed="rId3"/>
            <a:stretch>
              <a:fillRect t="-189362" b="-189362"/>
            </a:stretch>
          </a:blip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12/20/2016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12/20/2016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/>
          </p:cNvSpPr>
          <p:nvPr/>
        </p:nvSpPr>
        <p:spPr>
          <a:xfrm>
            <a:off x="483" y="188965"/>
            <a:ext cx="12188952" cy="1620018"/>
          </a:xfrm>
          <a:prstGeom prst="rect">
            <a:avLst/>
          </a:prstGeom>
          <a:blipFill>
            <a:blip r:embed="rId14"/>
            <a:srcRect/>
            <a:stretch>
              <a:fillRect t="-215956" b="-21595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hthoek 7"/>
          <p:cNvSpPr/>
          <p:nvPr userDrawn="1"/>
        </p:nvSpPr>
        <p:spPr>
          <a:xfrm>
            <a:off x="0" y="188963"/>
            <a:ext cx="12192000" cy="1620019"/>
          </a:xfrm>
          <a:prstGeom prst="rect">
            <a:avLst/>
          </a:prstGeom>
          <a:solidFill>
            <a:schemeClr val="tx1">
              <a:alpha val="80000"/>
            </a:schemeClr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0" y="1808982"/>
            <a:ext cx="12192000" cy="90001"/>
          </a:xfrm>
          <a:prstGeom prst="rect">
            <a:avLst/>
          </a:prstGeom>
          <a:solidFill>
            <a:schemeClr val="tx1"/>
          </a:soli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forums.eagle.ru/" TargetMode="External"/><Relationship Id="rId4" Type="http://schemas.openxmlformats.org/officeDocument/2006/relationships/hyperlink" Target="https://flightcontrol.slack.com/messages/moose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 err="1">
                <a:solidFill>
                  <a:schemeClr val="accent1"/>
                </a:solidFill>
              </a:rPr>
              <a:t>TaskING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Afgeronde rechthoek 18"/>
          <p:cNvSpPr/>
          <p:nvPr/>
        </p:nvSpPr>
        <p:spPr>
          <a:xfrm>
            <a:off x="6906009" y="5679025"/>
            <a:ext cx="4500050" cy="90001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7" name="Afgeronde rechthoek 18"/>
          <p:cNvSpPr/>
          <p:nvPr/>
        </p:nvSpPr>
        <p:spPr>
          <a:xfrm>
            <a:off x="6906008" y="4599013"/>
            <a:ext cx="4500051" cy="90001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 err="1">
                <a:solidFill>
                  <a:schemeClr val="accent5"/>
                </a:solidFill>
              </a:rPr>
              <a:t>CommandCenter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>
                <a:solidFill>
                  <a:schemeClr val="accent5"/>
                </a:solidFill>
              </a:rPr>
              <a:t>Mission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 err="1">
                <a:solidFill>
                  <a:schemeClr val="accent1"/>
                </a:solidFill>
              </a:rPr>
              <a:t>Task</a:t>
            </a:r>
            <a:endParaRPr lang="en-US" sz="2000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ASSIGN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>
                <a:solidFill>
                  <a:schemeClr val="accent5"/>
                </a:solidFill>
              </a:rPr>
              <a:t>Group A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9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</a:t>
            </a:r>
          </a:p>
        </p:txBody>
      </p:sp>
      <p:pic>
        <p:nvPicPr>
          <p:cNvPr id="121" name="Afbeelding 1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122" name="Rechthoek 121"/>
          <p:cNvSpPr/>
          <p:nvPr/>
        </p:nvSpPr>
        <p:spPr>
          <a:xfrm>
            <a:off x="6456004" y="3519001"/>
            <a:ext cx="5490061" cy="810009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of a Group, </a:t>
            </a:r>
            <a:r>
              <a:rPr lang="nl-BE" sz="1400" dirty="0" err="1"/>
              <a:t>the</a:t>
            </a:r>
            <a:r>
              <a:rPr lang="nl-BE" sz="1400" dirty="0"/>
              <a:t> PROCESS “Template” </a:t>
            </a:r>
            <a:r>
              <a:rPr lang="nl-BE" sz="1400" u="sng" dirty="0"/>
              <a:t>is </a:t>
            </a:r>
            <a:r>
              <a:rPr lang="nl-BE" sz="1400" u="sng" dirty="0" err="1"/>
              <a:t>copied</a:t>
            </a:r>
            <a:r>
              <a:rPr lang="nl-BE" sz="1400" u="sng" dirty="0"/>
              <a:t> </a:t>
            </a:r>
            <a:r>
              <a:rPr lang="nl-BE" sz="1400" u="sng" dirty="0" err="1"/>
              <a:t>to</a:t>
            </a:r>
            <a:r>
              <a:rPr lang="nl-BE" sz="1400" u="sng" dirty="0"/>
              <a:t> a new “</a:t>
            </a:r>
            <a:r>
              <a:rPr lang="nl-BE" sz="1400" u="sng" dirty="0" err="1"/>
              <a:t>Instance</a:t>
            </a:r>
            <a:r>
              <a:rPr lang="nl-BE" sz="1400" u="sng" dirty="0"/>
              <a:t>”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u="sng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UNIT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. </a:t>
            </a:r>
            <a:r>
              <a:rPr lang="nl-BE" sz="1400" dirty="0" err="1"/>
              <a:t>Each</a:t>
            </a:r>
            <a:r>
              <a:rPr lang="nl-BE" sz="1400" dirty="0"/>
              <a:t> UNIT </a:t>
            </a:r>
            <a:r>
              <a:rPr lang="nl-BE" sz="1400" dirty="0" err="1"/>
              <a:t>with</a:t>
            </a:r>
            <a:r>
              <a:rPr lang="nl-BE" sz="1400" dirty="0"/>
              <a:t>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alive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executes</a:t>
            </a:r>
            <a:r>
              <a:rPr lang="nl-BE" sz="1400" dirty="0"/>
              <a:t> </a:t>
            </a:r>
            <a:r>
              <a:rPr lang="nl-BE" sz="1400" dirty="0" err="1"/>
              <a:t>this</a:t>
            </a:r>
            <a:r>
              <a:rPr lang="nl-BE" sz="1400" dirty="0"/>
              <a:t> PROCESS.</a:t>
            </a:r>
          </a:p>
        </p:txBody>
      </p:sp>
      <p:sp>
        <p:nvSpPr>
          <p:cNvPr id="123" name="Stroomdiagram: Alternatief proces 122"/>
          <p:cNvSpPr/>
          <p:nvPr/>
        </p:nvSpPr>
        <p:spPr>
          <a:xfrm>
            <a:off x="5645995" y="3338999"/>
            <a:ext cx="1080012" cy="360004"/>
          </a:xfrm>
          <a:prstGeom prst="flowChartAlternateProcess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pic>
        <p:nvPicPr>
          <p:cNvPr id="125" name="Afbeelding 1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018" y="5769026"/>
            <a:ext cx="3510039" cy="720684"/>
          </a:xfrm>
          <a:prstGeom prst="rect">
            <a:avLst/>
          </a:prstGeom>
        </p:spPr>
      </p:pic>
      <p:pic>
        <p:nvPicPr>
          <p:cNvPr id="126" name="Afbeelding 1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018" y="4689014"/>
            <a:ext cx="3510039" cy="720684"/>
          </a:xfrm>
          <a:prstGeom prst="rect">
            <a:avLst/>
          </a:prstGeom>
        </p:spPr>
      </p:pic>
      <p:sp>
        <p:nvSpPr>
          <p:cNvPr id="129" name="Stroomdiagram: Alternatief proces 128"/>
          <p:cNvSpPr/>
          <p:nvPr/>
        </p:nvSpPr>
        <p:spPr>
          <a:xfrm>
            <a:off x="6456004" y="4869016"/>
            <a:ext cx="1080012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130" name="Stroomdiagram: Alternatief proces 129"/>
          <p:cNvSpPr/>
          <p:nvPr/>
        </p:nvSpPr>
        <p:spPr>
          <a:xfrm>
            <a:off x="6456004" y="5949028"/>
            <a:ext cx="1080012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 2</a:t>
            </a:r>
          </a:p>
        </p:txBody>
      </p:sp>
      <p:cxnSp>
        <p:nvCxnSpPr>
          <p:cNvPr id="6" name="Verbindingslijn: gebogen 5"/>
          <p:cNvCxnSpPr>
            <a:stCxn id="123" idx="2"/>
            <a:endCxn id="129" idx="1"/>
          </p:cNvCxnSpPr>
          <p:nvPr/>
        </p:nvCxnSpPr>
        <p:spPr>
          <a:xfrm rot="16200000" flipH="1">
            <a:off x="5645995" y="4239008"/>
            <a:ext cx="1350015" cy="27000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Verbindingslijn: gebogen 130"/>
          <p:cNvCxnSpPr>
            <a:stCxn id="123" idx="2"/>
            <a:endCxn id="130" idx="1"/>
          </p:cNvCxnSpPr>
          <p:nvPr/>
        </p:nvCxnSpPr>
        <p:spPr>
          <a:xfrm rot="16200000" flipH="1">
            <a:off x="5105989" y="4779014"/>
            <a:ext cx="2430027" cy="27000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Stroomdiagram: Alternatief proces 133"/>
          <p:cNvSpPr/>
          <p:nvPr/>
        </p:nvSpPr>
        <p:spPr>
          <a:xfrm>
            <a:off x="3035966" y="4149008"/>
            <a:ext cx="810009" cy="180002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135" name="Stroomdiagram: Alternatief proces 134"/>
          <p:cNvSpPr/>
          <p:nvPr/>
        </p:nvSpPr>
        <p:spPr>
          <a:xfrm>
            <a:off x="3665973" y="5319021"/>
            <a:ext cx="883646" cy="180002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PROCESS 2</a:t>
            </a:r>
          </a:p>
        </p:txBody>
      </p:sp>
    </p:spTree>
    <p:extLst>
      <p:ext uri="{BB962C8B-B14F-4D97-AF65-F5344CB8AC3E}">
        <p14:creationId xmlns:p14="http://schemas.microsoft.com/office/powerpoint/2010/main" val="35062948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 err="1">
                <a:solidFill>
                  <a:schemeClr val="accent5"/>
                </a:solidFill>
              </a:rPr>
              <a:t>CommandCenter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>
                <a:solidFill>
                  <a:schemeClr val="accent5"/>
                </a:solidFill>
              </a:rPr>
              <a:t>Mission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 err="1">
                <a:solidFill>
                  <a:schemeClr val="accent1"/>
                </a:solidFill>
              </a:rPr>
              <a:t>Task</a:t>
            </a:r>
            <a:endParaRPr lang="en-US" sz="2000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EXECUTION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>
                <a:solidFill>
                  <a:schemeClr val="accent5"/>
                </a:solidFill>
              </a:rPr>
              <a:t>Group A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9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EXECUTE</a:t>
            </a:r>
          </a:p>
        </p:txBody>
      </p:sp>
      <p:pic>
        <p:nvPicPr>
          <p:cNvPr id="121" name="Afbeelding 1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122" name="Rechthoek 121"/>
          <p:cNvSpPr/>
          <p:nvPr/>
        </p:nvSpPr>
        <p:spPr>
          <a:xfrm>
            <a:off x="6726007" y="3789004"/>
            <a:ext cx="4680052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Running </a:t>
            </a:r>
            <a:r>
              <a:rPr lang="nl-BE" sz="1400" dirty="0" err="1"/>
              <a:t>PROCESSes</a:t>
            </a:r>
            <a:r>
              <a:rPr lang="nl-BE" sz="1400" dirty="0"/>
              <a:t> are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UNITs</a:t>
            </a:r>
            <a:r>
              <a:rPr lang="nl-BE" sz="1400" dirty="0"/>
              <a:t> of </a:t>
            </a:r>
            <a:r>
              <a:rPr lang="nl-BE" sz="1400" dirty="0" err="1"/>
              <a:t>the</a:t>
            </a:r>
            <a:r>
              <a:rPr lang="nl-BE" sz="1400" dirty="0"/>
              <a:t> Group. </a:t>
            </a:r>
            <a:r>
              <a:rPr lang="nl-BE" sz="1400" dirty="0" err="1"/>
              <a:t>So</a:t>
            </a:r>
            <a:r>
              <a:rPr lang="nl-BE" sz="1400" dirty="0"/>
              <a:t>,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 runs </a:t>
            </a:r>
            <a:r>
              <a:rPr lang="nl-BE" sz="1400" dirty="0" err="1"/>
              <a:t>independently</a:t>
            </a:r>
            <a:r>
              <a:rPr lang="nl-BE" sz="1400" dirty="0"/>
              <a:t> </a:t>
            </a:r>
            <a:r>
              <a:rPr lang="nl-BE" sz="1400" dirty="0" err="1"/>
              <a:t>from</a:t>
            </a:r>
            <a:r>
              <a:rPr lang="nl-BE" sz="1400" dirty="0"/>
              <a:t>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other</a:t>
            </a:r>
            <a:r>
              <a:rPr lang="nl-BE" sz="1400" dirty="0"/>
              <a:t>.</a:t>
            </a:r>
          </a:p>
        </p:txBody>
      </p:sp>
      <p:sp>
        <p:nvSpPr>
          <p:cNvPr id="55" name="Stroomdiagram: Alternatief proces 54"/>
          <p:cNvSpPr/>
          <p:nvPr/>
        </p:nvSpPr>
        <p:spPr>
          <a:xfrm>
            <a:off x="6005999" y="3969006"/>
            <a:ext cx="990011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56" name="Rechthoek 55"/>
          <p:cNvSpPr/>
          <p:nvPr/>
        </p:nvSpPr>
        <p:spPr>
          <a:xfrm>
            <a:off x="6726007" y="4779015"/>
            <a:ext cx="4680052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Players</a:t>
            </a:r>
            <a:r>
              <a:rPr lang="nl-BE" sz="1400" dirty="0"/>
              <a:t> </a:t>
            </a:r>
            <a:r>
              <a:rPr lang="nl-BE" sz="1400" dirty="0" err="1"/>
              <a:t>executing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, </a:t>
            </a:r>
            <a:r>
              <a:rPr lang="nl-BE" sz="1400" dirty="0" err="1"/>
              <a:t>will</a:t>
            </a:r>
            <a:r>
              <a:rPr lang="nl-BE" sz="1400" dirty="0"/>
              <a:t> share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same</a:t>
            </a:r>
            <a:r>
              <a:rPr lang="nl-BE" sz="1400" dirty="0"/>
              <a:t> menu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communication</a:t>
            </a:r>
            <a:r>
              <a:rPr lang="nl-BE" sz="1400" dirty="0"/>
              <a:t> </a:t>
            </a:r>
            <a:r>
              <a:rPr lang="nl-BE" sz="1400" dirty="0" err="1"/>
              <a:t>channel</a:t>
            </a:r>
            <a:r>
              <a:rPr lang="nl-BE" sz="1400" dirty="0"/>
              <a:t> in </a:t>
            </a:r>
            <a:r>
              <a:rPr lang="nl-BE" sz="1400" dirty="0" err="1"/>
              <a:t>that</a:t>
            </a:r>
            <a:r>
              <a:rPr lang="nl-BE" sz="1400" dirty="0"/>
              <a:t> Group. </a:t>
            </a:r>
            <a:br>
              <a:rPr lang="nl-BE" sz="1400" dirty="0"/>
            </a:br>
            <a:r>
              <a:rPr lang="nl-BE" sz="1400" dirty="0" err="1"/>
              <a:t>Therefore</a:t>
            </a:r>
            <a:r>
              <a:rPr lang="nl-BE" sz="1400" dirty="0"/>
              <a:t>, </a:t>
            </a:r>
            <a:r>
              <a:rPr lang="nl-BE" sz="1400" dirty="0" err="1"/>
              <a:t>it</a:t>
            </a:r>
            <a:r>
              <a:rPr lang="nl-BE" sz="1400" dirty="0"/>
              <a:t> is </a:t>
            </a:r>
            <a:r>
              <a:rPr lang="nl-BE" sz="1400" dirty="0" err="1"/>
              <a:t>advisable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agree</a:t>
            </a:r>
            <a:r>
              <a:rPr lang="nl-BE" sz="1400" dirty="0"/>
              <a:t> </a:t>
            </a:r>
            <a:r>
              <a:rPr lang="nl-BE" sz="1400" dirty="0" err="1"/>
              <a:t>who</a:t>
            </a:r>
            <a:r>
              <a:rPr lang="nl-BE" sz="1400" dirty="0"/>
              <a:t> is </a:t>
            </a:r>
            <a:r>
              <a:rPr lang="nl-BE" sz="1400" dirty="0" err="1"/>
              <a:t>the</a:t>
            </a:r>
            <a:r>
              <a:rPr lang="nl-BE" sz="1400" dirty="0"/>
              <a:t> leader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group</a:t>
            </a:r>
            <a:r>
              <a:rPr lang="nl-BE" sz="1400" dirty="0"/>
              <a:t> </a:t>
            </a:r>
            <a:r>
              <a:rPr lang="nl-BE" sz="1400" dirty="0" err="1"/>
              <a:t>before</a:t>
            </a:r>
            <a:r>
              <a:rPr lang="nl-BE" sz="1400" dirty="0"/>
              <a:t> or </a:t>
            </a:r>
            <a:r>
              <a:rPr lang="nl-BE" sz="1400" dirty="0" err="1"/>
              <a:t>during</a:t>
            </a:r>
            <a:r>
              <a:rPr lang="nl-BE" sz="1400" dirty="0"/>
              <a:t> mission </a:t>
            </a:r>
            <a:r>
              <a:rPr lang="nl-BE" sz="1400" dirty="0" err="1"/>
              <a:t>assignment</a:t>
            </a:r>
            <a:r>
              <a:rPr lang="nl-BE" sz="1400" dirty="0"/>
              <a:t>.</a:t>
            </a:r>
          </a:p>
        </p:txBody>
      </p:sp>
      <p:sp>
        <p:nvSpPr>
          <p:cNvPr id="57" name="Stroomdiagram: Alternatief proces 56"/>
          <p:cNvSpPr/>
          <p:nvPr/>
        </p:nvSpPr>
        <p:spPr>
          <a:xfrm>
            <a:off x="6005998" y="5049019"/>
            <a:ext cx="990011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Group</a:t>
            </a:r>
          </a:p>
        </p:txBody>
      </p:sp>
      <p:cxnSp>
        <p:nvCxnSpPr>
          <p:cNvPr id="3" name="Rechte verbindingslijn met pijl 2"/>
          <p:cNvCxnSpPr>
            <a:stCxn id="57" idx="1"/>
          </p:cNvCxnSpPr>
          <p:nvPr/>
        </p:nvCxnSpPr>
        <p:spPr>
          <a:xfrm flipH="1" flipV="1">
            <a:off x="4475982" y="5229020"/>
            <a:ext cx="1530016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met pijl 14"/>
          <p:cNvCxnSpPr>
            <a:stCxn id="55" idx="1"/>
            <a:endCxn id="114" idx="7"/>
          </p:cNvCxnSpPr>
          <p:nvPr/>
        </p:nvCxnSpPr>
        <p:spPr>
          <a:xfrm flipH="1">
            <a:off x="3676892" y="4149008"/>
            <a:ext cx="2329107" cy="16908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chte verbindingslijn met pijl 17"/>
          <p:cNvCxnSpPr>
            <a:stCxn id="55" idx="1"/>
            <a:endCxn id="100" idx="0"/>
          </p:cNvCxnSpPr>
          <p:nvPr/>
        </p:nvCxnSpPr>
        <p:spPr>
          <a:xfrm flipH="1">
            <a:off x="4306899" y="4149008"/>
            <a:ext cx="1699100" cy="7990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6456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hthoek 46"/>
          <p:cNvSpPr/>
          <p:nvPr/>
        </p:nvSpPr>
        <p:spPr>
          <a:xfrm>
            <a:off x="6366003" y="2888994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 err="1">
                <a:solidFill>
                  <a:schemeClr val="tx1"/>
                </a:solidFill>
              </a:rPr>
              <a:t>When</a:t>
            </a:r>
            <a:r>
              <a:rPr lang="nl-BE" sz="1100" dirty="0">
                <a:solidFill>
                  <a:schemeClr val="tx1"/>
                </a:solidFill>
              </a:rPr>
              <a:t> a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is </a:t>
            </a:r>
            <a:r>
              <a:rPr lang="nl-BE" sz="1100" dirty="0" err="1">
                <a:solidFill>
                  <a:schemeClr val="tx1"/>
                </a:solidFill>
              </a:rPr>
              <a:t>created</a:t>
            </a:r>
            <a:r>
              <a:rPr lang="nl-BE" sz="1100" dirty="0">
                <a:solidFill>
                  <a:schemeClr val="tx1"/>
                </a:solidFill>
              </a:rPr>
              <a:t>, </a:t>
            </a:r>
            <a:r>
              <a:rPr lang="nl-BE" sz="1100" dirty="0" err="1">
                <a:solidFill>
                  <a:schemeClr val="tx1"/>
                </a:solidFill>
              </a:rPr>
              <a:t>it</a:t>
            </a:r>
            <a:r>
              <a:rPr lang="nl-BE" sz="1100" dirty="0">
                <a:solidFill>
                  <a:schemeClr val="tx1"/>
                </a:solidFill>
              </a:rPr>
              <a:t> is set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state </a:t>
            </a:r>
            <a:r>
              <a:rPr lang="nl-BE" sz="1100" b="1" dirty="0" err="1">
                <a:solidFill>
                  <a:schemeClr val="tx1"/>
                </a:solidFill>
              </a:rPr>
              <a:t>Planned</a:t>
            </a:r>
            <a:r>
              <a:rPr lang="nl-BE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 err="1">
                <a:solidFill>
                  <a:schemeClr val="accent5"/>
                </a:solidFill>
              </a:rPr>
              <a:t>CommandCenter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>
                <a:solidFill>
                  <a:schemeClr val="accent5"/>
                </a:solidFill>
              </a:rPr>
              <a:t>Mission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 err="1">
                <a:solidFill>
                  <a:schemeClr val="accent1"/>
                </a:solidFill>
              </a:rPr>
              <a:t>Task</a:t>
            </a:r>
            <a:endParaRPr lang="en-US" sz="2000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</a:t>
            </a:r>
            <a:r>
              <a:rPr lang="nl-BE" dirty="0" err="1"/>
              <a:t>states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>
                <a:solidFill>
                  <a:schemeClr val="accent5"/>
                </a:solidFill>
              </a:rPr>
              <a:t>Group A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0" name="Stroomdiagram: Alternatief proces 119"/>
          <p:cNvSpPr/>
          <p:nvPr/>
        </p:nvSpPr>
        <p:spPr>
          <a:xfrm>
            <a:off x="5465992" y="2258987"/>
            <a:ext cx="5850065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STATE</a:t>
            </a:r>
          </a:p>
        </p:txBody>
      </p:sp>
      <p:sp>
        <p:nvSpPr>
          <p:cNvPr id="46" name="Rechthoek 45"/>
          <p:cNvSpPr/>
          <p:nvPr/>
        </p:nvSpPr>
        <p:spPr>
          <a:xfrm>
            <a:off x="5465993" y="2978995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Planned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8" name="Rechthoek 47"/>
          <p:cNvSpPr/>
          <p:nvPr/>
        </p:nvSpPr>
        <p:spPr>
          <a:xfrm>
            <a:off x="6366003" y="3519001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The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is </a:t>
            </a:r>
            <a:r>
              <a:rPr lang="nl-BE" sz="1100" dirty="0" err="1">
                <a:solidFill>
                  <a:schemeClr val="tx1"/>
                </a:solidFill>
              </a:rPr>
              <a:t>currently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b="1" dirty="0" err="1">
                <a:solidFill>
                  <a:schemeClr val="tx1"/>
                </a:solidFill>
              </a:rPr>
              <a:t>Assigned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a UNIT (</a:t>
            </a:r>
            <a:r>
              <a:rPr lang="nl-BE" sz="1100" dirty="0" err="1">
                <a:solidFill>
                  <a:schemeClr val="tx1"/>
                </a:solidFill>
              </a:rPr>
              <a:t>with</a:t>
            </a:r>
            <a:r>
              <a:rPr lang="nl-BE" sz="1100" dirty="0">
                <a:solidFill>
                  <a:schemeClr val="tx1"/>
                </a:solidFill>
              </a:rPr>
              <a:t> a </a:t>
            </a:r>
            <a:r>
              <a:rPr lang="nl-BE" sz="1100" dirty="0" err="1">
                <a:solidFill>
                  <a:schemeClr val="tx1"/>
                </a:solidFill>
              </a:rPr>
              <a:t>Player</a:t>
            </a:r>
            <a:r>
              <a:rPr lang="nl-BE" sz="1100" dirty="0">
                <a:solidFill>
                  <a:schemeClr val="tx1"/>
                </a:solidFill>
              </a:rPr>
              <a:t>).</a:t>
            </a:r>
          </a:p>
        </p:txBody>
      </p:sp>
      <p:sp>
        <p:nvSpPr>
          <p:cNvPr id="51" name="Rechthoek 50"/>
          <p:cNvSpPr/>
          <p:nvPr/>
        </p:nvSpPr>
        <p:spPr>
          <a:xfrm>
            <a:off x="5465993" y="3609002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Assigned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Rechthoek 51"/>
          <p:cNvSpPr/>
          <p:nvPr/>
        </p:nvSpPr>
        <p:spPr>
          <a:xfrm>
            <a:off x="6366004" y="4149008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A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is </a:t>
            </a:r>
            <a:r>
              <a:rPr lang="nl-BE" sz="1100" dirty="0" err="1">
                <a:solidFill>
                  <a:schemeClr val="tx1"/>
                </a:solidFill>
              </a:rPr>
              <a:t>successfully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finished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when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Event :</a:t>
            </a:r>
            <a:r>
              <a:rPr lang="nl-BE" sz="1100" dirty="0" err="1">
                <a:solidFill>
                  <a:schemeClr val="tx1"/>
                </a:solidFill>
              </a:rPr>
              <a:t>Success</a:t>
            </a:r>
            <a:r>
              <a:rPr lang="nl-BE" sz="1100" dirty="0">
                <a:solidFill>
                  <a:schemeClr val="tx1"/>
                </a:solidFill>
              </a:rPr>
              <a:t>() is </a:t>
            </a:r>
            <a:r>
              <a:rPr lang="nl-BE" sz="1100" dirty="0" err="1">
                <a:solidFill>
                  <a:schemeClr val="tx1"/>
                </a:solidFill>
              </a:rPr>
              <a:t>triggered</a:t>
            </a:r>
            <a:r>
              <a:rPr lang="nl-BE" sz="1100" dirty="0">
                <a:solidFill>
                  <a:schemeClr val="tx1"/>
                </a:solidFill>
              </a:rPr>
              <a:t>.</a:t>
            </a:r>
            <a:endParaRPr lang="nl-BE" sz="1100" b="1" dirty="0">
              <a:solidFill>
                <a:schemeClr val="tx1"/>
              </a:solidFill>
            </a:endParaRPr>
          </a:p>
        </p:txBody>
      </p:sp>
      <p:sp>
        <p:nvSpPr>
          <p:cNvPr id="53" name="Rechthoek 52"/>
          <p:cNvSpPr/>
          <p:nvPr/>
        </p:nvSpPr>
        <p:spPr>
          <a:xfrm>
            <a:off x="5465994" y="4239009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Success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Rechthoek 53"/>
          <p:cNvSpPr/>
          <p:nvPr/>
        </p:nvSpPr>
        <p:spPr>
          <a:xfrm>
            <a:off x="6366003" y="4779015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A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is </a:t>
            </a:r>
            <a:r>
              <a:rPr lang="nl-BE" sz="1100" dirty="0" err="1">
                <a:solidFill>
                  <a:schemeClr val="tx1"/>
                </a:solidFill>
              </a:rPr>
              <a:t>Aborted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when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all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players</a:t>
            </a:r>
            <a:r>
              <a:rPr lang="nl-BE" sz="1100" dirty="0">
                <a:solidFill>
                  <a:schemeClr val="tx1"/>
                </a:solidFill>
              </a:rPr>
              <a:t> have </a:t>
            </a:r>
            <a:r>
              <a:rPr lang="nl-BE" sz="1100" dirty="0" err="1">
                <a:solidFill>
                  <a:schemeClr val="tx1"/>
                </a:solidFill>
              </a:rPr>
              <a:t>aborted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. A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can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be</a:t>
            </a:r>
            <a:r>
              <a:rPr lang="nl-BE" sz="1100" dirty="0">
                <a:solidFill>
                  <a:schemeClr val="tx1"/>
                </a:solidFill>
              </a:rPr>
              <a:t> set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aborted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when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Event </a:t>
            </a:r>
            <a:r>
              <a:rPr lang="nl-BE" sz="1100" b="1" dirty="0">
                <a:solidFill>
                  <a:schemeClr val="tx1"/>
                </a:solidFill>
              </a:rPr>
              <a:t>:</a:t>
            </a:r>
            <a:r>
              <a:rPr lang="nl-BE" sz="1100" b="1" dirty="0" err="1">
                <a:solidFill>
                  <a:schemeClr val="tx1"/>
                </a:solidFill>
              </a:rPr>
              <a:t>Abort</a:t>
            </a:r>
            <a:r>
              <a:rPr lang="nl-BE" sz="1100" b="1" dirty="0">
                <a:solidFill>
                  <a:schemeClr val="tx1"/>
                </a:solidFill>
              </a:rPr>
              <a:t>()</a:t>
            </a:r>
            <a:r>
              <a:rPr lang="nl-BE" sz="1100" dirty="0">
                <a:solidFill>
                  <a:schemeClr val="tx1"/>
                </a:solidFill>
              </a:rPr>
              <a:t> is </a:t>
            </a:r>
            <a:r>
              <a:rPr lang="nl-BE" sz="1100" dirty="0" err="1">
                <a:solidFill>
                  <a:schemeClr val="tx1"/>
                </a:solidFill>
              </a:rPr>
              <a:t>triggered</a:t>
            </a:r>
            <a:r>
              <a:rPr lang="nl-BE" sz="1100" dirty="0">
                <a:solidFill>
                  <a:schemeClr val="tx1"/>
                </a:solidFill>
              </a:rPr>
              <a:t>.</a:t>
            </a:r>
            <a:endParaRPr lang="nl-BE" sz="1100" b="1" dirty="0">
              <a:solidFill>
                <a:schemeClr val="tx1"/>
              </a:solidFill>
            </a:endParaRPr>
          </a:p>
        </p:txBody>
      </p:sp>
      <p:sp>
        <p:nvSpPr>
          <p:cNvPr id="58" name="Rechthoek 57"/>
          <p:cNvSpPr/>
          <p:nvPr/>
        </p:nvSpPr>
        <p:spPr>
          <a:xfrm>
            <a:off x="5465993" y="4869016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Aborted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Rechthoek 58"/>
          <p:cNvSpPr/>
          <p:nvPr/>
        </p:nvSpPr>
        <p:spPr>
          <a:xfrm>
            <a:off x="6366003" y="5409022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The </a:t>
            </a:r>
            <a:r>
              <a:rPr lang="nl-BE" sz="1100" dirty="0" err="1">
                <a:solidFill>
                  <a:schemeClr val="tx1"/>
                </a:solidFill>
              </a:rPr>
              <a:t>assigned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has been </a:t>
            </a:r>
            <a:r>
              <a:rPr lang="nl-BE" sz="1100" dirty="0" err="1">
                <a:solidFill>
                  <a:schemeClr val="tx1"/>
                </a:solidFill>
              </a:rPr>
              <a:t>cancelled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by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CommandCenter</a:t>
            </a:r>
            <a:r>
              <a:rPr lang="nl-BE" sz="1100" dirty="0">
                <a:solidFill>
                  <a:schemeClr val="tx1"/>
                </a:solidFill>
              </a:rPr>
              <a:t>, </a:t>
            </a:r>
            <a:r>
              <a:rPr lang="nl-BE" sz="1100" dirty="0" err="1">
                <a:solidFill>
                  <a:schemeClr val="tx1"/>
                </a:solidFill>
              </a:rPr>
              <a:t>due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external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dependencies</a:t>
            </a:r>
            <a:r>
              <a:rPr lang="nl-BE" sz="1100" dirty="0">
                <a:solidFill>
                  <a:schemeClr val="tx1"/>
                </a:solidFill>
              </a:rPr>
              <a:t> in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Mission.</a:t>
            </a:r>
          </a:p>
        </p:txBody>
      </p:sp>
      <p:sp>
        <p:nvSpPr>
          <p:cNvPr id="60" name="Rechthoek 59"/>
          <p:cNvSpPr/>
          <p:nvPr/>
        </p:nvSpPr>
        <p:spPr>
          <a:xfrm>
            <a:off x="5465993" y="5499023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Cancelled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61" name="Rechthoek 60"/>
          <p:cNvSpPr/>
          <p:nvPr/>
        </p:nvSpPr>
        <p:spPr>
          <a:xfrm>
            <a:off x="6366004" y="6039029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A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is </a:t>
            </a:r>
            <a:r>
              <a:rPr lang="nl-BE" sz="1100" dirty="0" err="1">
                <a:solidFill>
                  <a:schemeClr val="tx1"/>
                </a:solidFill>
              </a:rPr>
              <a:t>Failed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when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mission designer </a:t>
            </a:r>
            <a:r>
              <a:rPr lang="nl-BE" sz="1100" dirty="0" err="1">
                <a:solidFill>
                  <a:schemeClr val="tx1"/>
                </a:solidFill>
              </a:rPr>
              <a:t>decides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do </a:t>
            </a:r>
            <a:r>
              <a:rPr lang="nl-BE" sz="1100" dirty="0" err="1">
                <a:solidFill>
                  <a:schemeClr val="tx1"/>
                </a:solidFill>
              </a:rPr>
              <a:t>so</a:t>
            </a:r>
            <a:r>
              <a:rPr lang="nl-BE" sz="1100" dirty="0">
                <a:solidFill>
                  <a:schemeClr val="tx1"/>
                </a:solidFill>
              </a:rPr>
              <a:t>… A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can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be</a:t>
            </a:r>
            <a:r>
              <a:rPr lang="nl-BE" sz="1100" dirty="0">
                <a:solidFill>
                  <a:schemeClr val="tx1"/>
                </a:solidFill>
              </a:rPr>
              <a:t> set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failed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when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Event </a:t>
            </a:r>
            <a:r>
              <a:rPr lang="nl-BE" sz="1100" b="1" dirty="0">
                <a:solidFill>
                  <a:schemeClr val="tx1"/>
                </a:solidFill>
              </a:rPr>
              <a:t>:</a:t>
            </a:r>
            <a:r>
              <a:rPr lang="nl-BE" sz="1100" b="1" dirty="0" err="1">
                <a:solidFill>
                  <a:schemeClr val="tx1"/>
                </a:solidFill>
              </a:rPr>
              <a:t>Fail</a:t>
            </a:r>
            <a:r>
              <a:rPr lang="nl-BE" sz="1100" b="1" dirty="0">
                <a:solidFill>
                  <a:schemeClr val="tx1"/>
                </a:solidFill>
              </a:rPr>
              <a:t>()</a:t>
            </a:r>
            <a:r>
              <a:rPr lang="nl-BE" sz="1100" dirty="0">
                <a:solidFill>
                  <a:schemeClr val="tx1"/>
                </a:solidFill>
              </a:rPr>
              <a:t> is </a:t>
            </a:r>
            <a:r>
              <a:rPr lang="nl-BE" sz="1100" dirty="0" err="1">
                <a:solidFill>
                  <a:schemeClr val="tx1"/>
                </a:solidFill>
              </a:rPr>
              <a:t>triggered</a:t>
            </a:r>
            <a:r>
              <a:rPr lang="nl-BE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2" name="Rechthoek 61"/>
          <p:cNvSpPr/>
          <p:nvPr/>
        </p:nvSpPr>
        <p:spPr>
          <a:xfrm>
            <a:off x="5465994" y="6129030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Failed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5" name="Rechthoek: afgeronde hoeken 54"/>
          <p:cNvSpPr/>
          <p:nvPr/>
        </p:nvSpPr>
        <p:spPr>
          <a:xfrm>
            <a:off x="11226057" y="423900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36000" rIns="0" bIns="36000" rtlCol="0" anchor="ctr"/>
          <a:lstStyle/>
          <a:p>
            <a:pPr algn="ctr"/>
            <a:r>
              <a:rPr lang="nl-BE" sz="1000" b="1" dirty="0">
                <a:solidFill>
                  <a:schemeClr val="bg1"/>
                </a:solidFill>
              </a:rPr>
              <a:t>:</a:t>
            </a:r>
            <a:r>
              <a:rPr lang="nl-BE" sz="1000" b="1" dirty="0" err="1">
                <a:solidFill>
                  <a:schemeClr val="bg1"/>
                </a:solidFill>
              </a:rPr>
              <a:t>Success</a:t>
            </a:r>
            <a:r>
              <a:rPr lang="nl-BE" sz="1000" b="1" dirty="0">
                <a:solidFill>
                  <a:schemeClr val="bg1"/>
                </a:solidFill>
              </a:rPr>
              <a:t>()</a:t>
            </a:r>
          </a:p>
        </p:txBody>
      </p:sp>
      <p:sp>
        <p:nvSpPr>
          <p:cNvPr id="56" name="Rechthoek: afgeronde hoeken 55"/>
          <p:cNvSpPr/>
          <p:nvPr/>
        </p:nvSpPr>
        <p:spPr>
          <a:xfrm>
            <a:off x="11226057" y="4869016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36000" rIns="0" bIns="36000" rtlCol="0" anchor="ctr"/>
          <a:lstStyle/>
          <a:p>
            <a:pPr algn="ctr"/>
            <a:r>
              <a:rPr lang="nl-BE" sz="1000" b="1" dirty="0">
                <a:solidFill>
                  <a:schemeClr val="bg1"/>
                </a:solidFill>
              </a:rPr>
              <a:t>:</a:t>
            </a:r>
            <a:r>
              <a:rPr lang="nl-BE" sz="1000" b="1" dirty="0" err="1">
                <a:solidFill>
                  <a:schemeClr val="bg1"/>
                </a:solidFill>
              </a:rPr>
              <a:t>Abort</a:t>
            </a:r>
            <a:r>
              <a:rPr lang="nl-BE" sz="1000" b="1" dirty="0">
                <a:solidFill>
                  <a:schemeClr val="bg1"/>
                </a:solidFill>
              </a:rPr>
              <a:t>()</a:t>
            </a:r>
          </a:p>
        </p:txBody>
      </p:sp>
      <p:sp>
        <p:nvSpPr>
          <p:cNvPr id="57" name="Rechthoek: afgeronde hoeken 56"/>
          <p:cNvSpPr/>
          <p:nvPr/>
        </p:nvSpPr>
        <p:spPr>
          <a:xfrm>
            <a:off x="11226057" y="5499023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36000" rIns="0" bIns="36000" rtlCol="0" anchor="ctr"/>
          <a:lstStyle/>
          <a:p>
            <a:pPr algn="ctr"/>
            <a:r>
              <a:rPr lang="nl-BE" sz="1000" b="1" dirty="0">
                <a:solidFill>
                  <a:schemeClr val="bg1"/>
                </a:solidFill>
              </a:rPr>
              <a:t>:Cancel()</a:t>
            </a:r>
          </a:p>
        </p:txBody>
      </p:sp>
      <p:sp>
        <p:nvSpPr>
          <p:cNvPr id="63" name="Rechthoek: afgeronde hoeken 62"/>
          <p:cNvSpPr/>
          <p:nvPr/>
        </p:nvSpPr>
        <p:spPr>
          <a:xfrm>
            <a:off x="11226057" y="6129030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36000" rIns="0" bIns="36000" rtlCol="0" anchor="ctr"/>
          <a:lstStyle/>
          <a:p>
            <a:pPr algn="ctr"/>
            <a:r>
              <a:rPr lang="nl-BE" sz="1000" b="1" dirty="0">
                <a:solidFill>
                  <a:schemeClr val="bg1"/>
                </a:solidFill>
              </a:rPr>
              <a:t>:</a:t>
            </a:r>
            <a:r>
              <a:rPr lang="nl-BE" sz="1000" b="1" dirty="0" err="1">
                <a:solidFill>
                  <a:schemeClr val="bg1"/>
                </a:solidFill>
              </a:rPr>
              <a:t>Fail</a:t>
            </a:r>
            <a:r>
              <a:rPr lang="nl-BE" sz="1000" b="1" dirty="0">
                <a:solidFill>
                  <a:schemeClr val="bg1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301329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hoek 29"/>
          <p:cNvSpPr/>
          <p:nvPr/>
        </p:nvSpPr>
        <p:spPr>
          <a:xfrm>
            <a:off x="0" y="1808982"/>
            <a:ext cx="12192000" cy="504901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9000"/>
                </a:schemeClr>
              </a:gs>
              <a:gs pos="100000">
                <a:srgbClr val="FFFFFF">
                  <a:alpha val="22000"/>
                </a:srgbClr>
              </a:gs>
              <a:gs pos="34000">
                <a:schemeClr val="tx1">
                  <a:alpha val="39000"/>
                </a:schemeClr>
              </a:gs>
            </a:gsLst>
            <a:lin ang="16200000" scaled="1"/>
            <a:tileRect/>
          </a:gra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3" name="Rechthoek 72"/>
          <p:cNvSpPr/>
          <p:nvPr/>
        </p:nvSpPr>
        <p:spPr>
          <a:xfrm>
            <a:off x="155934" y="4509012"/>
            <a:ext cx="990012" cy="1530017"/>
          </a:xfrm>
          <a:prstGeom prst="rect">
            <a:avLst/>
          </a:prstGeom>
          <a:solidFill>
            <a:srgbClr val="FF9999">
              <a:alpha val="60000"/>
            </a:srgb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>
                <a:solidFill>
                  <a:schemeClr val="accent1"/>
                </a:solidFill>
              </a:rPr>
              <a:t>UNIT</a:t>
            </a:r>
          </a:p>
          <a:p>
            <a:r>
              <a:rPr lang="nl-BE" sz="1200" b="1" dirty="0">
                <a:solidFill>
                  <a:schemeClr val="accent1"/>
                </a:solidFill>
              </a:rPr>
              <a:t>FSM</a:t>
            </a:r>
          </a:p>
          <a:p>
            <a:r>
              <a:rPr lang="nl-BE" sz="1200" b="1" dirty="0">
                <a:solidFill>
                  <a:schemeClr val="accent1"/>
                </a:solidFill>
              </a:rPr>
              <a:t>PROCESS</a:t>
            </a:r>
          </a:p>
        </p:txBody>
      </p:sp>
      <p:sp>
        <p:nvSpPr>
          <p:cNvPr id="69" name="Rechthoek 68"/>
          <p:cNvSpPr/>
          <p:nvPr/>
        </p:nvSpPr>
        <p:spPr>
          <a:xfrm>
            <a:off x="155934" y="1898983"/>
            <a:ext cx="11880132" cy="1800020"/>
          </a:xfrm>
          <a:prstGeom prst="rect">
            <a:avLst/>
          </a:prstGeom>
          <a:solidFill>
            <a:srgbClr val="FFFFFF">
              <a:alpha val="60000"/>
            </a:srgb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>
                <a:solidFill>
                  <a:schemeClr val="accent1"/>
                </a:solidFill>
              </a:rPr>
              <a:t>TASK</a:t>
            </a:r>
            <a:br>
              <a:rPr lang="nl-BE" sz="1200" b="1" dirty="0">
                <a:solidFill>
                  <a:schemeClr val="accent1"/>
                </a:solidFill>
              </a:rPr>
            </a:br>
            <a:r>
              <a:rPr lang="nl-BE" sz="1200" b="1" dirty="0">
                <a:solidFill>
                  <a:schemeClr val="accent1"/>
                </a:solidFill>
              </a:rPr>
              <a:t>FSM</a:t>
            </a:r>
          </a:p>
        </p:txBody>
      </p:sp>
      <p:cxnSp>
        <p:nvCxnSpPr>
          <p:cNvPr id="65" name="Rechte verbindingslijn 64"/>
          <p:cNvCxnSpPr/>
          <p:nvPr/>
        </p:nvCxnSpPr>
        <p:spPr>
          <a:xfrm>
            <a:off x="1235946" y="1808982"/>
            <a:ext cx="0" cy="5049018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chte verbindingslijn 73"/>
          <p:cNvCxnSpPr/>
          <p:nvPr/>
        </p:nvCxnSpPr>
        <p:spPr>
          <a:xfrm>
            <a:off x="-24068" y="4419011"/>
            <a:ext cx="12216068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Rechte verbindingslijn 120"/>
          <p:cNvCxnSpPr/>
          <p:nvPr/>
        </p:nvCxnSpPr>
        <p:spPr>
          <a:xfrm>
            <a:off x="-24068" y="3789004"/>
            <a:ext cx="12216068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Rechte verbindingslijn 201"/>
          <p:cNvCxnSpPr/>
          <p:nvPr/>
        </p:nvCxnSpPr>
        <p:spPr>
          <a:xfrm>
            <a:off x="-24068" y="6129030"/>
            <a:ext cx="12216068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</a:t>
            </a:r>
            <a:r>
              <a:rPr lang="nl-BE" dirty="0" err="1"/>
              <a:t>states</a:t>
            </a:r>
            <a:r>
              <a:rPr lang="nl-BE" dirty="0"/>
              <a:t> -&gt; Flow</a:t>
            </a:r>
          </a:p>
        </p:txBody>
      </p:sp>
      <p:sp>
        <p:nvSpPr>
          <p:cNvPr id="35" name="Rechthoek 34"/>
          <p:cNvSpPr/>
          <p:nvPr/>
        </p:nvSpPr>
        <p:spPr>
          <a:xfrm>
            <a:off x="2315958" y="2528990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Planned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83" name="Rechthoek 82"/>
          <p:cNvSpPr/>
          <p:nvPr/>
        </p:nvSpPr>
        <p:spPr>
          <a:xfrm>
            <a:off x="3305969" y="5139019"/>
            <a:ext cx="720008" cy="27000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bg1"/>
                </a:solidFill>
              </a:rPr>
              <a:t>ACCEPT</a:t>
            </a:r>
          </a:p>
        </p:txBody>
      </p:sp>
      <p:sp>
        <p:nvSpPr>
          <p:cNvPr id="87" name="Rechthoek 86"/>
          <p:cNvSpPr/>
          <p:nvPr/>
        </p:nvSpPr>
        <p:spPr>
          <a:xfrm>
            <a:off x="4295981" y="2528990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Assigned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102" name="Rechthoek 101"/>
          <p:cNvSpPr/>
          <p:nvPr/>
        </p:nvSpPr>
        <p:spPr>
          <a:xfrm>
            <a:off x="3305969" y="5679025"/>
            <a:ext cx="720008" cy="27000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Rejected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cxnSp>
        <p:nvCxnSpPr>
          <p:cNvPr id="106" name="Rechte verbindingslijn met pijl 105"/>
          <p:cNvCxnSpPr>
            <a:stCxn id="83" idx="2"/>
            <a:endCxn id="102" idx="0"/>
          </p:cNvCxnSpPr>
          <p:nvPr/>
        </p:nvCxnSpPr>
        <p:spPr>
          <a:xfrm>
            <a:off x="3665973" y="5409022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Rechthoek 118"/>
          <p:cNvSpPr/>
          <p:nvPr/>
        </p:nvSpPr>
        <p:spPr>
          <a:xfrm>
            <a:off x="155934" y="3879005"/>
            <a:ext cx="990012" cy="450005"/>
          </a:xfrm>
          <a:prstGeom prst="rect">
            <a:avLst/>
          </a:prstGeom>
          <a:solidFill>
            <a:srgbClr val="003366">
              <a:alpha val="60000"/>
            </a:srgb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tx1"/>
                </a:solidFill>
              </a:rPr>
              <a:t>Player</a:t>
            </a:r>
            <a:endParaRPr lang="nl-BE" sz="1200" b="1" dirty="0">
              <a:solidFill>
                <a:schemeClr val="tx1"/>
              </a:solidFill>
            </a:endParaRPr>
          </a:p>
        </p:txBody>
      </p:sp>
      <p:sp>
        <p:nvSpPr>
          <p:cNvPr id="125" name="Rechthoek 124"/>
          <p:cNvSpPr/>
          <p:nvPr/>
        </p:nvSpPr>
        <p:spPr>
          <a:xfrm>
            <a:off x="5285991" y="5142609"/>
            <a:ext cx="720008" cy="26641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Accepted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130" name="Rechthoek 129"/>
          <p:cNvSpPr/>
          <p:nvPr/>
        </p:nvSpPr>
        <p:spPr>
          <a:xfrm>
            <a:off x="6276002" y="4599013"/>
            <a:ext cx="720008" cy="27000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Success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134" name="Rechthoek 133"/>
          <p:cNvSpPr/>
          <p:nvPr/>
        </p:nvSpPr>
        <p:spPr>
          <a:xfrm>
            <a:off x="6276002" y="2798993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Success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cxnSp>
        <p:nvCxnSpPr>
          <p:cNvPr id="135" name="Rechte verbindingslijn met pijl 134"/>
          <p:cNvCxnSpPr>
            <a:stCxn id="130" idx="0"/>
            <a:endCxn id="100" idx="2"/>
          </p:cNvCxnSpPr>
          <p:nvPr/>
        </p:nvCxnSpPr>
        <p:spPr>
          <a:xfrm flipV="1">
            <a:off x="6636006" y="3609002"/>
            <a:ext cx="0" cy="99001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Rechthoek 150"/>
          <p:cNvSpPr/>
          <p:nvPr/>
        </p:nvSpPr>
        <p:spPr>
          <a:xfrm>
            <a:off x="7266013" y="4599013"/>
            <a:ext cx="720008" cy="27000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Failed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157" name="Rechthoek: afgeronde hoeken 156"/>
          <p:cNvSpPr/>
          <p:nvPr/>
        </p:nvSpPr>
        <p:spPr>
          <a:xfrm>
            <a:off x="7266013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36000" rIns="0" bIns="36000" rtlCol="0" anchor="ctr"/>
          <a:lstStyle/>
          <a:p>
            <a:pPr algn="ctr"/>
            <a:r>
              <a:rPr lang="nl-BE" sz="1000" b="1" dirty="0">
                <a:solidFill>
                  <a:schemeClr val="bg1"/>
                </a:solidFill>
              </a:rPr>
              <a:t>:</a:t>
            </a:r>
            <a:r>
              <a:rPr lang="nl-BE" sz="1000" b="1" dirty="0" err="1">
                <a:solidFill>
                  <a:schemeClr val="bg1"/>
                </a:solidFill>
              </a:rPr>
              <a:t>Fail</a:t>
            </a:r>
            <a:r>
              <a:rPr lang="nl-BE" sz="1000" b="1" dirty="0">
                <a:solidFill>
                  <a:schemeClr val="bg1"/>
                </a:solidFill>
              </a:rPr>
              <a:t>()</a:t>
            </a:r>
          </a:p>
        </p:txBody>
      </p:sp>
      <p:sp>
        <p:nvSpPr>
          <p:cNvPr id="158" name="Rechthoek: afgeronde hoeken 157"/>
          <p:cNvSpPr/>
          <p:nvPr/>
        </p:nvSpPr>
        <p:spPr>
          <a:xfrm>
            <a:off x="7266013" y="513901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36000" rIns="0" bIns="36000" rtlCol="0" anchor="ctr"/>
          <a:lstStyle/>
          <a:p>
            <a:pPr algn="ctr"/>
            <a:r>
              <a:rPr lang="nl-BE" sz="900" b="1" dirty="0">
                <a:solidFill>
                  <a:schemeClr val="bg1"/>
                </a:solidFill>
              </a:rPr>
              <a:t>:</a:t>
            </a:r>
            <a:r>
              <a:rPr lang="nl-BE" sz="900" b="1" dirty="0" err="1">
                <a:solidFill>
                  <a:schemeClr val="bg1"/>
                </a:solidFill>
              </a:rPr>
              <a:t>Fail</a:t>
            </a:r>
            <a:r>
              <a:rPr lang="nl-BE" sz="900" b="1" dirty="0">
                <a:solidFill>
                  <a:schemeClr val="bg1"/>
                </a:solidFill>
              </a:rPr>
              <a:t>()</a:t>
            </a:r>
          </a:p>
        </p:txBody>
      </p:sp>
      <p:cxnSp>
        <p:nvCxnSpPr>
          <p:cNvPr id="159" name="Rechte verbindingslijn met pijl 158"/>
          <p:cNvCxnSpPr>
            <a:stCxn id="138" idx="1"/>
            <a:endCxn id="180" idx="0"/>
          </p:cNvCxnSpPr>
          <p:nvPr/>
        </p:nvCxnSpPr>
        <p:spPr>
          <a:xfrm>
            <a:off x="8706028" y="4329010"/>
            <a:ext cx="450006" cy="810009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Verbindingslijn: gebogen 161"/>
          <p:cNvCxnSpPr>
            <a:endCxn id="158" idx="1"/>
          </p:cNvCxnSpPr>
          <p:nvPr/>
        </p:nvCxnSpPr>
        <p:spPr>
          <a:xfrm flipV="1">
            <a:off x="6996010" y="5274021"/>
            <a:ext cx="270003" cy="1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Rechte verbindingslijn met pijl 167"/>
          <p:cNvCxnSpPr>
            <a:stCxn id="151" idx="0"/>
            <a:endCxn id="157" idx="2"/>
          </p:cNvCxnSpPr>
          <p:nvPr/>
        </p:nvCxnSpPr>
        <p:spPr>
          <a:xfrm flipV="1">
            <a:off x="7626017" y="3609002"/>
            <a:ext cx="0" cy="99001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Rechthoek 170"/>
          <p:cNvSpPr/>
          <p:nvPr/>
        </p:nvSpPr>
        <p:spPr>
          <a:xfrm>
            <a:off x="7266013" y="2798993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Failed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cxnSp>
        <p:nvCxnSpPr>
          <p:cNvPr id="175" name="Rechte verbindingslijn met pijl 174"/>
          <p:cNvCxnSpPr>
            <a:stCxn id="157" idx="0"/>
            <a:endCxn id="171" idx="2"/>
          </p:cNvCxnSpPr>
          <p:nvPr/>
        </p:nvCxnSpPr>
        <p:spPr>
          <a:xfrm flipV="1">
            <a:off x="7626017" y="306899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Rechthoek: afgeronde hoeken 179"/>
          <p:cNvSpPr/>
          <p:nvPr/>
        </p:nvSpPr>
        <p:spPr>
          <a:xfrm>
            <a:off x="8796030" y="513901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36000" rIns="0" bIns="36000" rtlCol="0" anchor="ctr"/>
          <a:lstStyle/>
          <a:p>
            <a:pPr algn="ctr"/>
            <a:r>
              <a:rPr lang="nl-BE" sz="900" b="1" dirty="0">
                <a:solidFill>
                  <a:schemeClr val="bg1"/>
                </a:solidFill>
              </a:rPr>
              <a:t>:</a:t>
            </a:r>
            <a:r>
              <a:rPr lang="nl-BE" sz="900" b="1" dirty="0" err="1">
                <a:solidFill>
                  <a:schemeClr val="bg1"/>
                </a:solidFill>
              </a:rPr>
              <a:t>Abort</a:t>
            </a:r>
            <a:r>
              <a:rPr lang="nl-BE" sz="900" b="1" dirty="0">
                <a:solidFill>
                  <a:schemeClr val="bg1"/>
                </a:solidFill>
              </a:rPr>
              <a:t>()</a:t>
            </a:r>
          </a:p>
        </p:txBody>
      </p:sp>
      <p:sp>
        <p:nvSpPr>
          <p:cNvPr id="203" name="Rechthoek 202"/>
          <p:cNvSpPr/>
          <p:nvPr/>
        </p:nvSpPr>
        <p:spPr>
          <a:xfrm>
            <a:off x="155934" y="6219031"/>
            <a:ext cx="990012" cy="540006"/>
          </a:xfrm>
          <a:prstGeom prst="rect">
            <a:avLst/>
          </a:prstGeom>
          <a:solidFill>
            <a:srgbClr val="0099FF">
              <a:alpha val="60000"/>
            </a:srgb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Command</a:t>
            </a:r>
            <a:br>
              <a:rPr lang="nl-BE" sz="1200" b="1" dirty="0">
                <a:solidFill>
                  <a:schemeClr val="accent1"/>
                </a:solidFill>
              </a:rPr>
            </a:br>
            <a:r>
              <a:rPr lang="nl-BE" sz="1200" b="1" dirty="0">
                <a:solidFill>
                  <a:schemeClr val="accent1"/>
                </a:solidFill>
              </a:rPr>
              <a:t>Center</a:t>
            </a:r>
          </a:p>
        </p:txBody>
      </p:sp>
      <p:sp>
        <p:nvSpPr>
          <p:cNvPr id="204" name="Rechthoek 203"/>
          <p:cNvSpPr/>
          <p:nvPr/>
        </p:nvSpPr>
        <p:spPr>
          <a:xfrm>
            <a:off x="11226057" y="2798993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Cancelled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205" name="Rechthoek: afgeronde hoeken 204"/>
          <p:cNvSpPr/>
          <p:nvPr/>
        </p:nvSpPr>
        <p:spPr>
          <a:xfrm>
            <a:off x="11226057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36000" rIns="0" bIns="36000" rtlCol="0" anchor="ctr"/>
          <a:lstStyle/>
          <a:p>
            <a:pPr algn="ctr"/>
            <a:r>
              <a:rPr lang="nl-BE" sz="1000" b="1" dirty="0">
                <a:solidFill>
                  <a:schemeClr val="bg1"/>
                </a:solidFill>
              </a:rPr>
              <a:t>:Cancel()</a:t>
            </a:r>
          </a:p>
        </p:txBody>
      </p:sp>
      <p:cxnSp>
        <p:nvCxnSpPr>
          <p:cNvPr id="210" name="Rechte verbindingslijn met pijl 209"/>
          <p:cNvCxnSpPr>
            <a:stCxn id="109" idx="3"/>
            <a:endCxn id="205" idx="2"/>
          </p:cNvCxnSpPr>
          <p:nvPr/>
        </p:nvCxnSpPr>
        <p:spPr>
          <a:xfrm flipV="1">
            <a:off x="11586061" y="3609002"/>
            <a:ext cx="0" cy="261003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1" name="Rechthoek: afgeronde hoeken 240"/>
          <p:cNvSpPr/>
          <p:nvPr/>
        </p:nvSpPr>
        <p:spPr>
          <a:xfrm>
            <a:off x="10236046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36000" rIns="0" bIns="36000" rtlCol="0" anchor="ctr"/>
          <a:lstStyle/>
          <a:p>
            <a:pPr algn="ctr"/>
            <a:r>
              <a:rPr lang="nl-BE" sz="1000" b="1" dirty="0">
                <a:solidFill>
                  <a:schemeClr val="bg1"/>
                </a:solidFill>
              </a:rPr>
              <a:t>:</a:t>
            </a:r>
            <a:r>
              <a:rPr lang="nl-BE" sz="1000" b="1" dirty="0" err="1">
                <a:solidFill>
                  <a:schemeClr val="bg1"/>
                </a:solidFill>
              </a:rPr>
              <a:t>Abort</a:t>
            </a:r>
            <a:r>
              <a:rPr lang="nl-BE" sz="1000" b="1" dirty="0">
                <a:solidFill>
                  <a:schemeClr val="bg1"/>
                </a:solidFill>
              </a:rPr>
              <a:t>()</a:t>
            </a:r>
          </a:p>
        </p:txBody>
      </p:sp>
      <p:sp>
        <p:nvSpPr>
          <p:cNvPr id="242" name="Rechthoek 241"/>
          <p:cNvSpPr/>
          <p:nvPr/>
        </p:nvSpPr>
        <p:spPr>
          <a:xfrm>
            <a:off x="10236046" y="4599013"/>
            <a:ext cx="720008" cy="27000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Aborted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243" name="Rechthoek 242"/>
          <p:cNvSpPr/>
          <p:nvPr/>
        </p:nvSpPr>
        <p:spPr>
          <a:xfrm>
            <a:off x="10236046" y="2798993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Aborted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cxnSp>
        <p:nvCxnSpPr>
          <p:cNvPr id="256" name="Rechte verbindingslijn met pijl 255"/>
          <p:cNvCxnSpPr>
            <a:stCxn id="242" idx="0"/>
            <a:endCxn id="241" idx="2"/>
          </p:cNvCxnSpPr>
          <p:nvPr/>
        </p:nvCxnSpPr>
        <p:spPr>
          <a:xfrm flipV="1">
            <a:off x="10596050" y="3609002"/>
            <a:ext cx="0" cy="99001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Rechte verbindingslijn met pijl 258"/>
          <p:cNvCxnSpPr>
            <a:stCxn id="241" idx="0"/>
            <a:endCxn id="243" idx="2"/>
          </p:cNvCxnSpPr>
          <p:nvPr/>
        </p:nvCxnSpPr>
        <p:spPr>
          <a:xfrm flipV="1">
            <a:off x="10596050" y="306899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Rechte verbindingslijn met pijl 264"/>
          <p:cNvCxnSpPr>
            <a:stCxn id="184" idx="1"/>
            <a:endCxn id="180" idx="0"/>
          </p:cNvCxnSpPr>
          <p:nvPr/>
        </p:nvCxnSpPr>
        <p:spPr>
          <a:xfrm flipH="1">
            <a:off x="9156034" y="4329010"/>
            <a:ext cx="450005" cy="810009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8" name="Rechthoek: afgeronde hoeken 267"/>
          <p:cNvSpPr/>
          <p:nvPr/>
        </p:nvSpPr>
        <p:spPr>
          <a:xfrm>
            <a:off x="1325947" y="1988984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36000" rIns="0" bIns="36000" rtlCol="0" anchor="ctr"/>
          <a:lstStyle/>
          <a:p>
            <a:pPr algn="ctr"/>
            <a:r>
              <a:rPr lang="nl-BE" sz="1000" b="1" dirty="0">
                <a:solidFill>
                  <a:schemeClr val="bg1"/>
                </a:solidFill>
              </a:rPr>
              <a:t>:</a:t>
            </a:r>
            <a:r>
              <a:rPr lang="nl-BE" sz="1000" b="1" dirty="0" err="1">
                <a:solidFill>
                  <a:schemeClr val="bg1"/>
                </a:solidFill>
              </a:rPr>
              <a:t>Replan</a:t>
            </a:r>
            <a:r>
              <a:rPr lang="nl-BE" sz="1000" b="1" dirty="0">
                <a:solidFill>
                  <a:schemeClr val="bg1"/>
                </a:solidFill>
              </a:rPr>
              <a:t>()</a:t>
            </a:r>
          </a:p>
        </p:txBody>
      </p:sp>
      <p:cxnSp>
        <p:nvCxnSpPr>
          <p:cNvPr id="276" name="Verbindingslijn: gebogen 275"/>
          <p:cNvCxnSpPr>
            <a:stCxn id="102" idx="1"/>
          </p:cNvCxnSpPr>
          <p:nvPr/>
        </p:nvCxnSpPr>
        <p:spPr>
          <a:xfrm rot="10800000">
            <a:off x="1685951" y="3609003"/>
            <a:ext cx="1620018" cy="2205025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Verbindingslijn: gebogen 278"/>
          <p:cNvCxnSpPr>
            <a:stCxn id="243" idx="0"/>
            <a:endCxn id="268" idx="3"/>
          </p:cNvCxnSpPr>
          <p:nvPr/>
        </p:nvCxnSpPr>
        <p:spPr>
          <a:xfrm rot="16200000" flipV="1">
            <a:off x="5983500" y="-1813558"/>
            <a:ext cx="675007" cy="8550095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1" name="Rechthoek: afgeronde hoeken 300"/>
          <p:cNvSpPr/>
          <p:nvPr/>
        </p:nvSpPr>
        <p:spPr>
          <a:xfrm>
            <a:off x="6276002" y="513901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36000" rIns="0" bIns="36000" rtlCol="0" anchor="ctr"/>
          <a:lstStyle/>
          <a:p>
            <a:pPr algn="ctr"/>
            <a:r>
              <a:rPr lang="nl-BE" sz="900" b="1" dirty="0">
                <a:solidFill>
                  <a:schemeClr val="bg1"/>
                </a:solidFill>
              </a:rPr>
              <a:t>:</a:t>
            </a:r>
            <a:r>
              <a:rPr lang="nl-BE" sz="900" b="1" dirty="0" err="1">
                <a:solidFill>
                  <a:schemeClr val="bg1"/>
                </a:solidFill>
              </a:rPr>
              <a:t>Success</a:t>
            </a:r>
            <a:r>
              <a:rPr lang="nl-BE" sz="900" b="1" dirty="0">
                <a:solidFill>
                  <a:schemeClr val="bg1"/>
                </a:solidFill>
              </a:rPr>
              <a:t>()</a:t>
            </a:r>
          </a:p>
        </p:txBody>
      </p:sp>
      <p:cxnSp>
        <p:nvCxnSpPr>
          <p:cNvPr id="303" name="Rechte verbindingslijn met pijl 302"/>
          <p:cNvCxnSpPr>
            <a:stCxn id="125" idx="3"/>
          </p:cNvCxnSpPr>
          <p:nvPr/>
        </p:nvCxnSpPr>
        <p:spPr>
          <a:xfrm flipV="1">
            <a:off x="6005999" y="5274021"/>
            <a:ext cx="270003" cy="1795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6" name="Verbindingslijn: gebogen 305"/>
          <p:cNvCxnSpPr>
            <a:stCxn id="180" idx="3"/>
            <a:endCxn id="242" idx="2"/>
          </p:cNvCxnSpPr>
          <p:nvPr/>
        </p:nvCxnSpPr>
        <p:spPr>
          <a:xfrm flipV="1">
            <a:off x="9516038" y="4869016"/>
            <a:ext cx="1080012" cy="405005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Verbindingslijn: gebogen 308"/>
          <p:cNvCxnSpPr>
            <a:stCxn id="204" idx="0"/>
            <a:endCxn id="268" idx="3"/>
          </p:cNvCxnSpPr>
          <p:nvPr/>
        </p:nvCxnSpPr>
        <p:spPr>
          <a:xfrm rot="16200000" flipV="1">
            <a:off x="6478505" y="-2308563"/>
            <a:ext cx="675007" cy="9540106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Rechte verbindingslijn met pijl 313"/>
          <p:cNvCxnSpPr>
            <a:stCxn id="247" idx="1"/>
          </p:cNvCxnSpPr>
          <p:nvPr/>
        </p:nvCxnSpPr>
        <p:spPr>
          <a:xfrm>
            <a:off x="5645995" y="4329010"/>
            <a:ext cx="0" cy="810009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Verbindingslijn: gebogen 323"/>
          <p:cNvCxnSpPr>
            <a:stCxn id="35" idx="3"/>
            <a:endCxn id="244" idx="3"/>
          </p:cNvCxnSpPr>
          <p:nvPr/>
        </p:nvCxnSpPr>
        <p:spPr>
          <a:xfrm>
            <a:off x="3035966" y="2663992"/>
            <a:ext cx="630007" cy="1215014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Verbindingslijn: gebogen 326"/>
          <p:cNvCxnSpPr>
            <a:stCxn id="87" idx="3"/>
            <a:endCxn id="247" idx="3"/>
          </p:cNvCxnSpPr>
          <p:nvPr/>
        </p:nvCxnSpPr>
        <p:spPr>
          <a:xfrm>
            <a:off x="5015989" y="2663992"/>
            <a:ext cx="630006" cy="1215014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2" name="Verbindingslijn: gebogen 331"/>
          <p:cNvCxnSpPr>
            <a:stCxn id="87" idx="3"/>
            <a:endCxn id="184" idx="3"/>
          </p:cNvCxnSpPr>
          <p:nvPr/>
        </p:nvCxnSpPr>
        <p:spPr>
          <a:xfrm>
            <a:off x="5015989" y="2663992"/>
            <a:ext cx="4590050" cy="1215014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Rechte verbindingslijn met pijl 76"/>
          <p:cNvCxnSpPr>
            <a:stCxn id="244" idx="1"/>
            <a:endCxn id="83" idx="0"/>
          </p:cNvCxnSpPr>
          <p:nvPr/>
        </p:nvCxnSpPr>
        <p:spPr>
          <a:xfrm>
            <a:off x="3665973" y="4329010"/>
            <a:ext cx="0" cy="810009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echte verbindingslijn met pijl 83"/>
          <p:cNvCxnSpPr>
            <a:stCxn id="83" idx="3"/>
            <a:endCxn id="125" idx="1"/>
          </p:cNvCxnSpPr>
          <p:nvPr/>
        </p:nvCxnSpPr>
        <p:spPr>
          <a:xfrm>
            <a:off x="4025977" y="5274021"/>
            <a:ext cx="1260014" cy="1795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Verbindingslijn: gebogen 87"/>
          <p:cNvCxnSpPr>
            <a:stCxn id="83" idx="3"/>
            <a:endCxn id="87" idx="2"/>
          </p:cNvCxnSpPr>
          <p:nvPr/>
        </p:nvCxnSpPr>
        <p:spPr>
          <a:xfrm flipV="1">
            <a:off x="4025977" y="2798993"/>
            <a:ext cx="630008" cy="2475028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Rechte verbindingslijn met pijl 91"/>
          <p:cNvCxnSpPr>
            <a:endCxn id="130" idx="2"/>
          </p:cNvCxnSpPr>
          <p:nvPr/>
        </p:nvCxnSpPr>
        <p:spPr>
          <a:xfrm flipV="1">
            <a:off x="6636006" y="486901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hthoek: afgeronde hoeken 99"/>
          <p:cNvSpPr/>
          <p:nvPr/>
        </p:nvSpPr>
        <p:spPr>
          <a:xfrm>
            <a:off x="6276002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36000" rIns="0" bIns="36000" rtlCol="0" anchor="ctr"/>
          <a:lstStyle/>
          <a:p>
            <a:pPr algn="ctr"/>
            <a:r>
              <a:rPr lang="nl-BE" sz="1000" b="1" dirty="0">
                <a:solidFill>
                  <a:schemeClr val="bg1"/>
                </a:solidFill>
              </a:rPr>
              <a:t>:</a:t>
            </a:r>
            <a:r>
              <a:rPr lang="nl-BE" sz="1000" b="1" dirty="0" err="1">
                <a:solidFill>
                  <a:schemeClr val="bg1"/>
                </a:solidFill>
              </a:rPr>
              <a:t>Success</a:t>
            </a:r>
            <a:r>
              <a:rPr lang="nl-BE" sz="1000" b="1" dirty="0">
                <a:solidFill>
                  <a:schemeClr val="bg1"/>
                </a:solidFill>
              </a:rPr>
              <a:t>()</a:t>
            </a:r>
          </a:p>
        </p:txBody>
      </p:sp>
      <p:cxnSp>
        <p:nvCxnSpPr>
          <p:cNvPr id="103" name="Rechte verbindingslijn met pijl 102"/>
          <p:cNvCxnSpPr>
            <a:stCxn id="100" idx="0"/>
            <a:endCxn id="134" idx="2"/>
          </p:cNvCxnSpPr>
          <p:nvPr/>
        </p:nvCxnSpPr>
        <p:spPr>
          <a:xfrm flipV="1">
            <a:off x="6636006" y="306899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hthoek 107"/>
          <p:cNvSpPr/>
          <p:nvPr/>
        </p:nvSpPr>
        <p:spPr>
          <a:xfrm>
            <a:off x="10056044" y="5049018"/>
            <a:ext cx="450005" cy="27000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accent1"/>
                </a:solidFill>
              </a:rPr>
              <a:t>Yes</a:t>
            </a:r>
          </a:p>
        </p:txBody>
      </p:sp>
      <p:sp>
        <p:nvSpPr>
          <p:cNvPr id="109" name="Rechthoek: afgeschuinde bovenhoeken 108"/>
          <p:cNvSpPr/>
          <p:nvPr/>
        </p:nvSpPr>
        <p:spPr>
          <a:xfrm>
            <a:off x="11226057" y="6219032"/>
            <a:ext cx="720007" cy="450004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Cancel Mission</a:t>
            </a:r>
          </a:p>
        </p:txBody>
      </p:sp>
      <p:cxnSp>
        <p:nvCxnSpPr>
          <p:cNvPr id="113" name="Verbindingslijn: gebogen 112"/>
          <p:cNvCxnSpPr>
            <a:endCxn id="138" idx="3"/>
          </p:cNvCxnSpPr>
          <p:nvPr/>
        </p:nvCxnSpPr>
        <p:spPr>
          <a:xfrm>
            <a:off x="6096000" y="2663992"/>
            <a:ext cx="2610028" cy="1215014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Rechte verbindingslijn met pijl 117"/>
          <p:cNvCxnSpPr>
            <a:stCxn id="205" idx="0"/>
          </p:cNvCxnSpPr>
          <p:nvPr/>
        </p:nvCxnSpPr>
        <p:spPr>
          <a:xfrm flipV="1">
            <a:off x="11586061" y="306899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chthoek: afgeschuinde bovenhoeken 121"/>
          <p:cNvSpPr/>
          <p:nvPr/>
        </p:nvSpPr>
        <p:spPr>
          <a:xfrm>
            <a:off x="1325947" y="6309032"/>
            <a:ext cx="720007" cy="270003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Start Mission</a:t>
            </a:r>
          </a:p>
        </p:txBody>
      </p:sp>
      <p:cxnSp>
        <p:nvCxnSpPr>
          <p:cNvPr id="123" name="Rechte verbindingslijn met pijl 122"/>
          <p:cNvCxnSpPr>
            <a:stCxn id="122" idx="3"/>
            <a:endCxn id="124" idx="2"/>
          </p:cNvCxnSpPr>
          <p:nvPr/>
        </p:nvCxnSpPr>
        <p:spPr>
          <a:xfrm flipV="1">
            <a:off x="1685951" y="3609002"/>
            <a:ext cx="0" cy="270003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Rechthoek: afgeronde hoeken 123"/>
          <p:cNvSpPr/>
          <p:nvPr/>
        </p:nvSpPr>
        <p:spPr>
          <a:xfrm>
            <a:off x="1325947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36000" rIns="0" bIns="36000" rtlCol="0" anchor="ctr"/>
          <a:lstStyle/>
          <a:p>
            <a:pPr algn="ctr"/>
            <a:r>
              <a:rPr lang="nl-BE" sz="1000" b="1" dirty="0">
                <a:solidFill>
                  <a:schemeClr val="bg1"/>
                </a:solidFill>
              </a:rPr>
              <a:t>:Start()</a:t>
            </a:r>
          </a:p>
        </p:txBody>
      </p:sp>
      <p:cxnSp>
        <p:nvCxnSpPr>
          <p:cNvPr id="127" name="Verbindingslijn: gebogen 126"/>
          <p:cNvCxnSpPr>
            <a:stCxn id="124" idx="0"/>
            <a:endCxn id="35" idx="1"/>
          </p:cNvCxnSpPr>
          <p:nvPr/>
        </p:nvCxnSpPr>
        <p:spPr>
          <a:xfrm rot="5400000" flipH="1" flipV="1">
            <a:off x="1663451" y="2686493"/>
            <a:ext cx="675007" cy="630007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Verbindingslijn: gebogen 128"/>
          <p:cNvCxnSpPr>
            <a:stCxn id="268" idx="2"/>
            <a:endCxn id="35" idx="1"/>
          </p:cNvCxnSpPr>
          <p:nvPr/>
        </p:nvCxnSpPr>
        <p:spPr>
          <a:xfrm rot="16200000" flipH="1">
            <a:off x="1798452" y="2146485"/>
            <a:ext cx="405005" cy="630007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Rechthoek: afgeschuinde bovenhoeken 137"/>
          <p:cNvSpPr/>
          <p:nvPr/>
        </p:nvSpPr>
        <p:spPr>
          <a:xfrm>
            <a:off x="8346024" y="3879006"/>
            <a:ext cx="720008" cy="450004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Client/</a:t>
            </a:r>
          </a:p>
          <a:p>
            <a:pPr algn="ctr"/>
            <a:r>
              <a:rPr lang="nl-BE" sz="900" b="1" dirty="0" err="1">
                <a:solidFill>
                  <a:schemeClr val="tx1"/>
                </a:solidFill>
              </a:rPr>
              <a:t>Player</a:t>
            </a:r>
            <a:r>
              <a:rPr lang="nl-BE" sz="900" b="1" dirty="0">
                <a:solidFill>
                  <a:schemeClr val="tx1"/>
                </a:solidFill>
              </a:rPr>
              <a:t> Dead</a:t>
            </a:r>
          </a:p>
        </p:txBody>
      </p:sp>
      <p:sp>
        <p:nvSpPr>
          <p:cNvPr id="184" name="Rechthoek: afgeschuinde bovenhoeken 183"/>
          <p:cNvSpPr/>
          <p:nvPr/>
        </p:nvSpPr>
        <p:spPr>
          <a:xfrm>
            <a:off x="9246035" y="3879006"/>
            <a:ext cx="720007" cy="450004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tx1"/>
                </a:solidFill>
              </a:rPr>
              <a:t>Player</a:t>
            </a:r>
            <a:r>
              <a:rPr lang="nl-BE" sz="900" b="1" dirty="0">
                <a:solidFill>
                  <a:schemeClr val="tx1"/>
                </a:solidFill>
              </a:rPr>
              <a:t> </a:t>
            </a:r>
            <a:r>
              <a:rPr lang="nl-BE" sz="900" b="1" dirty="0" err="1">
                <a:solidFill>
                  <a:schemeClr val="tx1"/>
                </a:solidFill>
              </a:rPr>
              <a:t>Abort</a:t>
            </a:r>
            <a:endParaRPr lang="nl-BE" sz="900" b="1" dirty="0">
              <a:solidFill>
                <a:schemeClr val="tx1"/>
              </a:solidFill>
            </a:endParaRPr>
          </a:p>
        </p:txBody>
      </p:sp>
      <p:sp>
        <p:nvSpPr>
          <p:cNvPr id="244" name="Rechthoek: afgeschuinde bovenhoeken 243"/>
          <p:cNvSpPr/>
          <p:nvPr/>
        </p:nvSpPr>
        <p:spPr>
          <a:xfrm>
            <a:off x="3305969" y="3879006"/>
            <a:ext cx="720008" cy="450004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First </a:t>
            </a:r>
            <a:r>
              <a:rPr lang="nl-BE" sz="900" b="1" dirty="0" err="1">
                <a:solidFill>
                  <a:schemeClr val="tx1"/>
                </a:solidFill>
              </a:rPr>
              <a:t>Player</a:t>
            </a:r>
            <a:r>
              <a:rPr lang="nl-BE" sz="900" b="1" dirty="0">
                <a:solidFill>
                  <a:schemeClr val="tx1"/>
                </a:solidFill>
              </a:rPr>
              <a:t> </a:t>
            </a:r>
            <a:r>
              <a:rPr lang="nl-BE" sz="900" b="1" dirty="0" err="1">
                <a:solidFill>
                  <a:schemeClr val="tx1"/>
                </a:solidFill>
              </a:rPr>
              <a:t>Join</a:t>
            </a:r>
            <a:r>
              <a:rPr lang="nl-BE" sz="900" b="1" dirty="0">
                <a:solidFill>
                  <a:schemeClr val="tx1"/>
                </a:solidFill>
              </a:rPr>
              <a:t> Slot</a:t>
            </a:r>
          </a:p>
        </p:txBody>
      </p:sp>
      <p:sp>
        <p:nvSpPr>
          <p:cNvPr id="247" name="Rechthoek: afgeschuinde bovenhoeken 246"/>
          <p:cNvSpPr/>
          <p:nvPr/>
        </p:nvSpPr>
        <p:spPr>
          <a:xfrm>
            <a:off x="5285991" y="3879006"/>
            <a:ext cx="720008" cy="450004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X </a:t>
            </a:r>
            <a:r>
              <a:rPr lang="nl-BE" sz="900" b="1" dirty="0" err="1">
                <a:solidFill>
                  <a:schemeClr val="tx1"/>
                </a:solidFill>
              </a:rPr>
              <a:t>Player</a:t>
            </a:r>
            <a:r>
              <a:rPr lang="nl-BE" sz="900" b="1" dirty="0">
                <a:solidFill>
                  <a:schemeClr val="tx1"/>
                </a:solidFill>
              </a:rPr>
              <a:t> </a:t>
            </a:r>
            <a:r>
              <a:rPr lang="nl-BE" sz="900" b="1" dirty="0" err="1">
                <a:solidFill>
                  <a:schemeClr val="tx1"/>
                </a:solidFill>
              </a:rPr>
              <a:t>Join</a:t>
            </a:r>
            <a:r>
              <a:rPr lang="nl-BE" sz="900" b="1" dirty="0">
                <a:solidFill>
                  <a:schemeClr val="tx1"/>
                </a:solidFill>
              </a:rPr>
              <a:t> Slot</a:t>
            </a:r>
          </a:p>
        </p:txBody>
      </p:sp>
      <p:cxnSp>
        <p:nvCxnSpPr>
          <p:cNvPr id="78" name="Rechte verbindingslijn met pijl 77"/>
          <p:cNvCxnSpPr>
            <a:stCxn id="158" idx="0"/>
          </p:cNvCxnSpPr>
          <p:nvPr/>
        </p:nvCxnSpPr>
        <p:spPr>
          <a:xfrm flipV="1">
            <a:off x="7626017" y="486901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4002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CU next time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785942" y="4329010"/>
            <a:ext cx="10620117" cy="1800020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endParaRPr lang="nl-BE" sz="2400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  <p:sp>
        <p:nvSpPr>
          <p:cNvPr id="2" name="Rechthoek: afgeronde hoeken 1"/>
          <p:cNvSpPr/>
          <p:nvPr/>
        </p:nvSpPr>
        <p:spPr>
          <a:xfrm>
            <a:off x="1550950" y="368966"/>
            <a:ext cx="9090101" cy="126001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2400" dirty="0">
                <a:solidFill>
                  <a:schemeClr val="dk1"/>
                </a:solidFill>
              </a:rPr>
              <a:t>At </a:t>
            </a:r>
            <a:r>
              <a:rPr lang="nl-BE" sz="2400" dirty="0" err="1">
                <a:solidFill>
                  <a:schemeClr val="dk1"/>
                </a:solidFill>
              </a:rPr>
              <a:t>the</a:t>
            </a:r>
            <a:r>
              <a:rPr lang="nl-BE" sz="2400" dirty="0">
                <a:solidFill>
                  <a:schemeClr val="dk1"/>
                </a:solidFill>
              </a:rPr>
              <a:t> </a:t>
            </a:r>
            <a:r>
              <a:rPr lang="nl-BE" sz="2400" b="1" dirty="0" err="1">
                <a:solidFill>
                  <a:schemeClr val="dk1"/>
                </a:solidFill>
              </a:rPr>
              <a:t>Eagle</a:t>
            </a:r>
            <a:r>
              <a:rPr lang="nl-BE" sz="2400" b="1" dirty="0">
                <a:solidFill>
                  <a:schemeClr val="dk1"/>
                </a:solidFill>
              </a:rPr>
              <a:t> Dynamics Forums</a:t>
            </a:r>
            <a:r>
              <a:rPr lang="nl-BE" sz="2400" dirty="0">
                <a:solidFill>
                  <a:schemeClr val="dk1"/>
                </a:solidFill>
              </a:rPr>
              <a:t>: </a:t>
            </a:r>
            <a:r>
              <a:rPr lang="nl-BE" sz="2400" dirty="0">
                <a:solidFill>
                  <a:schemeClr val="dk1"/>
                </a:solidFill>
                <a:hlinkClick r:id="rId5"/>
              </a:rPr>
              <a:t>https://forums.eagle.ru</a:t>
            </a:r>
            <a:endParaRPr lang="nl-BE" sz="2400" dirty="0">
              <a:solidFill>
                <a:schemeClr val="dk1"/>
              </a:solidFill>
            </a:endParaRPr>
          </a:p>
          <a:p>
            <a:pPr algn="ctr"/>
            <a:r>
              <a:rPr lang="nl-BE" sz="2400" dirty="0"/>
              <a:t>Search </a:t>
            </a:r>
            <a:r>
              <a:rPr lang="nl-BE" sz="2400" dirty="0" err="1"/>
              <a:t>for</a:t>
            </a:r>
            <a:r>
              <a:rPr lang="nl-BE" sz="2400" dirty="0"/>
              <a:t> “</a:t>
            </a:r>
            <a:r>
              <a:rPr lang="nl-BE" sz="2400" b="1" dirty="0"/>
              <a:t>MOOSE</a:t>
            </a:r>
            <a:r>
              <a:rPr lang="nl-BE" sz="2400" dirty="0"/>
              <a:t>” on </a:t>
            </a:r>
            <a:r>
              <a:rPr lang="nl-BE" sz="2400" dirty="0" err="1"/>
              <a:t>the</a:t>
            </a:r>
            <a:r>
              <a:rPr lang="nl-BE" sz="2400" dirty="0"/>
              <a:t> forum</a:t>
            </a:r>
          </a:p>
          <a:p>
            <a:pPr algn="ctr"/>
            <a:r>
              <a:rPr lang="nl-BE" sz="2400" dirty="0"/>
              <a:t>Or </a:t>
            </a:r>
            <a:r>
              <a:rPr lang="nl-BE" sz="2400" dirty="0" err="1"/>
              <a:t>send</a:t>
            </a:r>
            <a:r>
              <a:rPr lang="nl-BE" sz="2400" dirty="0"/>
              <a:t> me a Private Message </a:t>
            </a:r>
            <a:r>
              <a:rPr lang="nl-BE" sz="2400" dirty="0" err="1"/>
              <a:t>to</a:t>
            </a:r>
            <a:r>
              <a:rPr lang="nl-BE" sz="2400" dirty="0"/>
              <a:t> </a:t>
            </a:r>
            <a:r>
              <a:rPr lang="nl-BE" sz="2400" b="1" dirty="0" err="1"/>
              <a:t>FlightControl</a:t>
            </a:r>
            <a:endParaRPr lang="nl-BE" sz="2400" b="1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1. </a:t>
            </a:r>
            <a:r>
              <a:rPr lang="nl-BE" dirty="0" err="1"/>
              <a:t>concepts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/>
          <p:cNvSpPr/>
          <p:nvPr/>
        </p:nvSpPr>
        <p:spPr>
          <a:xfrm>
            <a:off x="6816008" y="234898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Group A</a:t>
            </a:r>
          </a:p>
        </p:txBody>
      </p:sp>
      <p:sp>
        <p:nvSpPr>
          <p:cNvPr id="142" name="Rechthoek 141"/>
          <p:cNvSpPr/>
          <p:nvPr/>
        </p:nvSpPr>
        <p:spPr>
          <a:xfrm>
            <a:off x="6816008" y="322649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Group B</a:t>
            </a:r>
          </a:p>
        </p:txBody>
      </p:sp>
      <p:sp>
        <p:nvSpPr>
          <p:cNvPr id="143" name="Rechthoek 142"/>
          <p:cNvSpPr/>
          <p:nvPr/>
        </p:nvSpPr>
        <p:spPr>
          <a:xfrm>
            <a:off x="6816008" y="410400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X</a:t>
            </a:r>
          </a:p>
        </p:txBody>
      </p:sp>
      <p:sp>
        <p:nvSpPr>
          <p:cNvPr id="144" name="Rechthoek 143"/>
          <p:cNvSpPr/>
          <p:nvPr/>
        </p:nvSpPr>
        <p:spPr>
          <a:xfrm>
            <a:off x="6816008" y="498151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Y</a:t>
            </a:r>
          </a:p>
        </p:txBody>
      </p:sp>
      <p:sp>
        <p:nvSpPr>
          <p:cNvPr id="146" name="Rechthoek 145"/>
          <p:cNvSpPr/>
          <p:nvPr/>
        </p:nvSpPr>
        <p:spPr>
          <a:xfrm>
            <a:off x="6816008" y="5859027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Z</a:t>
            </a:r>
          </a:p>
        </p:txBody>
      </p:sp>
      <p:grpSp>
        <p:nvGrpSpPr>
          <p:cNvPr id="117" name="Groep 116"/>
          <p:cNvGrpSpPr/>
          <p:nvPr/>
        </p:nvGrpSpPr>
        <p:grpSpPr>
          <a:xfrm>
            <a:off x="8886029" y="2438989"/>
            <a:ext cx="540007" cy="540007"/>
            <a:chOff x="3665972" y="2888994"/>
            <a:chExt cx="540007" cy="540007"/>
          </a:xfrm>
        </p:grpSpPr>
        <p:sp>
          <p:nvSpPr>
            <p:cNvPr id="118" name="Ovaal 11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0" name="Groep 119"/>
          <p:cNvGrpSpPr/>
          <p:nvPr/>
        </p:nvGrpSpPr>
        <p:grpSpPr>
          <a:xfrm>
            <a:off x="8886030" y="3316498"/>
            <a:ext cx="540007" cy="540007"/>
            <a:chOff x="3665972" y="2888994"/>
            <a:chExt cx="540007" cy="540007"/>
          </a:xfrm>
        </p:grpSpPr>
        <p:sp>
          <p:nvSpPr>
            <p:cNvPr id="121" name="Ovaal 1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Tasking</a:t>
            </a:r>
            <a:r>
              <a:rPr lang="nl-BE" dirty="0"/>
              <a:t> concept</a:t>
            </a:r>
          </a:p>
        </p:txBody>
      </p:sp>
      <p:sp>
        <p:nvSpPr>
          <p:cNvPr id="3" name="Rechthoek 2"/>
          <p:cNvSpPr/>
          <p:nvPr/>
        </p:nvSpPr>
        <p:spPr>
          <a:xfrm>
            <a:off x="425937" y="2348987"/>
            <a:ext cx="1620018" cy="135001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Command</a:t>
            </a:r>
            <a:endParaRPr lang="nl-BE" sz="2000" b="1" dirty="0">
              <a:solidFill>
                <a:schemeClr val="accent1"/>
              </a:solidFill>
            </a:endParaRPr>
          </a:p>
          <a:p>
            <a:pPr algn="ctr"/>
            <a:r>
              <a:rPr lang="nl-BE" sz="2000" b="1" dirty="0">
                <a:solidFill>
                  <a:schemeClr val="accent1"/>
                </a:solidFill>
              </a:rPr>
              <a:t>Center</a:t>
            </a:r>
          </a:p>
        </p:txBody>
      </p:sp>
      <p:sp>
        <p:nvSpPr>
          <p:cNvPr id="4" name="Rechthoek 3"/>
          <p:cNvSpPr/>
          <p:nvPr/>
        </p:nvSpPr>
        <p:spPr>
          <a:xfrm>
            <a:off x="2495960" y="2348987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Mission</a:t>
            </a:r>
          </a:p>
        </p:txBody>
      </p:sp>
      <p:sp>
        <p:nvSpPr>
          <p:cNvPr id="5" name="Rechthoek 4"/>
          <p:cNvSpPr/>
          <p:nvPr/>
        </p:nvSpPr>
        <p:spPr>
          <a:xfrm>
            <a:off x="4655984" y="234898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" name="Rechthoek 9"/>
          <p:cNvSpPr/>
          <p:nvPr/>
        </p:nvSpPr>
        <p:spPr>
          <a:xfrm>
            <a:off x="2495960" y="3789004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2"/>
                </a:solidFill>
              </a:rPr>
              <a:t>Mission</a:t>
            </a:r>
          </a:p>
        </p:txBody>
      </p:sp>
      <p:sp>
        <p:nvSpPr>
          <p:cNvPr id="11" name="Rechthoek 10"/>
          <p:cNvSpPr/>
          <p:nvPr/>
        </p:nvSpPr>
        <p:spPr>
          <a:xfrm>
            <a:off x="2495960" y="5229020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2"/>
                </a:solidFill>
              </a:rPr>
              <a:t>Mission</a:t>
            </a:r>
          </a:p>
        </p:txBody>
      </p:sp>
      <p:sp>
        <p:nvSpPr>
          <p:cNvPr id="13" name="Rechthoek 12"/>
          <p:cNvSpPr/>
          <p:nvPr/>
        </p:nvSpPr>
        <p:spPr>
          <a:xfrm>
            <a:off x="4655984" y="322649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4" name="Rechthoek 13"/>
          <p:cNvSpPr/>
          <p:nvPr/>
        </p:nvSpPr>
        <p:spPr>
          <a:xfrm>
            <a:off x="4655984" y="410400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sp>
        <p:nvSpPr>
          <p:cNvPr id="15" name="Rechthoek 14"/>
          <p:cNvSpPr/>
          <p:nvPr/>
        </p:nvSpPr>
        <p:spPr>
          <a:xfrm>
            <a:off x="4655984" y="498151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sp>
        <p:nvSpPr>
          <p:cNvPr id="16" name="Rechthoek 15"/>
          <p:cNvSpPr/>
          <p:nvPr/>
        </p:nvSpPr>
        <p:spPr>
          <a:xfrm>
            <a:off x="4655984" y="5859027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grpSp>
        <p:nvGrpSpPr>
          <p:cNvPr id="24" name="Groep 23"/>
          <p:cNvGrpSpPr/>
          <p:nvPr/>
        </p:nvGrpSpPr>
        <p:grpSpPr>
          <a:xfrm>
            <a:off x="9606037" y="2438989"/>
            <a:ext cx="540007" cy="540007"/>
            <a:chOff x="3665972" y="2888994"/>
            <a:chExt cx="540007" cy="540007"/>
          </a:xfrm>
        </p:grpSpPr>
        <p:sp>
          <p:nvSpPr>
            <p:cNvPr id="25" name="Ovaal 2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ep 26"/>
          <p:cNvGrpSpPr/>
          <p:nvPr/>
        </p:nvGrpSpPr>
        <p:grpSpPr>
          <a:xfrm>
            <a:off x="11046053" y="2438989"/>
            <a:ext cx="540007" cy="540007"/>
            <a:chOff x="3665972" y="2888994"/>
            <a:chExt cx="540007" cy="540007"/>
          </a:xfrm>
        </p:grpSpPr>
        <p:sp>
          <p:nvSpPr>
            <p:cNvPr id="28" name="Ovaal 2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6" name="Rechte verbindingslijn met pijl 35"/>
          <p:cNvCxnSpPr>
            <a:stCxn id="3" idx="3"/>
            <a:endCxn id="4" idx="1"/>
          </p:cNvCxnSpPr>
          <p:nvPr/>
        </p:nvCxnSpPr>
        <p:spPr>
          <a:xfrm>
            <a:off x="2045955" y="3023995"/>
            <a:ext cx="450005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met pijl 36"/>
          <p:cNvCxnSpPr>
            <a:stCxn id="137" idx="3"/>
            <a:endCxn id="10" idx="1"/>
          </p:cNvCxnSpPr>
          <p:nvPr/>
        </p:nvCxnSpPr>
        <p:spPr>
          <a:xfrm flipV="1">
            <a:off x="2045955" y="4464012"/>
            <a:ext cx="450005" cy="720007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met pijl 39"/>
          <p:cNvCxnSpPr>
            <a:stCxn id="137" idx="3"/>
            <a:endCxn id="11" idx="1"/>
          </p:cNvCxnSpPr>
          <p:nvPr/>
        </p:nvCxnSpPr>
        <p:spPr>
          <a:xfrm>
            <a:off x="2045955" y="5184019"/>
            <a:ext cx="450005" cy="720009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met pijl 42"/>
          <p:cNvCxnSpPr>
            <a:stCxn id="4" idx="3"/>
            <a:endCxn id="5" idx="1"/>
          </p:cNvCxnSpPr>
          <p:nvPr/>
        </p:nvCxnSpPr>
        <p:spPr>
          <a:xfrm flipV="1">
            <a:off x="4115978" y="2708992"/>
            <a:ext cx="540006" cy="315003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chte verbindingslijn met pijl 45"/>
          <p:cNvCxnSpPr>
            <a:stCxn id="4" idx="3"/>
            <a:endCxn id="13" idx="1"/>
          </p:cNvCxnSpPr>
          <p:nvPr/>
        </p:nvCxnSpPr>
        <p:spPr>
          <a:xfrm>
            <a:off x="4115978" y="3023995"/>
            <a:ext cx="540006" cy="562507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10" idx="3"/>
            <a:endCxn id="14" idx="1"/>
          </p:cNvCxnSpPr>
          <p:nvPr/>
        </p:nvCxnSpPr>
        <p:spPr>
          <a:xfrm>
            <a:off x="4115978" y="446401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/>
          <p:cNvCxnSpPr>
            <a:stCxn id="11" idx="3"/>
            <a:endCxn id="15" idx="1"/>
          </p:cNvCxnSpPr>
          <p:nvPr/>
        </p:nvCxnSpPr>
        <p:spPr>
          <a:xfrm flipV="1">
            <a:off x="4115978" y="5341522"/>
            <a:ext cx="540006" cy="562506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chte verbindingslijn met pijl 54"/>
          <p:cNvCxnSpPr>
            <a:stCxn id="11" idx="3"/>
            <a:endCxn id="16" idx="1"/>
          </p:cNvCxnSpPr>
          <p:nvPr/>
        </p:nvCxnSpPr>
        <p:spPr>
          <a:xfrm>
            <a:off x="4115978" y="5904028"/>
            <a:ext cx="540006" cy="315003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Rechthoek 136"/>
          <p:cNvSpPr/>
          <p:nvPr/>
        </p:nvSpPr>
        <p:spPr>
          <a:xfrm>
            <a:off x="425937" y="3789003"/>
            <a:ext cx="1620018" cy="2790031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Command</a:t>
            </a:r>
            <a:endParaRPr lang="nl-BE" sz="2000" b="1" dirty="0">
              <a:solidFill>
                <a:schemeClr val="accent2"/>
              </a:solidFill>
            </a:endParaRPr>
          </a:p>
          <a:p>
            <a:pPr algn="ctr"/>
            <a:r>
              <a:rPr lang="nl-BE" sz="2000" b="1" dirty="0">
                <a:solidFill>
                  <a:schemeClr val="accent2"/>
                </a:solidFill>
              </a:rPr>
              <a:t>Center</a:t>
            </a:r>
          </a:p>
        </p:txBody>
      </p:sp>
      <p:grpSp>
        <p:nvGrpSpPr>
          <p:cNvPr id="147" name="Groep 146"/>
          <p:cNvGrpSpPr/>
          <p:nvPr/>
        </p:nvGrpSpPr>
        <p:grpSpPr>
          <a:xfrm>
            <a:off x="10326045" y="2438989"/>
            <a:ext cx="540007" cy="540007"/>
            <a:chOff x="3665972" y="2888994"/>
            <a:chExt cx="540007" cy="540007"/>
          </a:xfrm>
        </p:grpSpPr>
        <p:sp>
          <p:nvSpPr>
            <p:cNvPr id="148" name="Ovaal 1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0" name="Groep 149"/>
          <p:cNvGrpSpPr/>
          <p:nvPr/>
        </p:nvGrpSpPr>
        <p:grpSpPr>
          <a:xfrm>
            <a:off x="11046054" y="3316499"/>
            <a:ext cx="540007" cy="540007"/>
            <a:chOff x="3665972" y="2888994"/>
            <a:chExt cx="540007" cy="540007"/>
          </a:xfrm>
        </p:grpSpPr>
        <p:sp>
          <p:nvSpPr>
            <p:cNvPr id="151" name="Ovaal 1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6" name="Groep 155"/>
          <p:cNvGrpSpPr/>
          <p:nvPr/>
        </p:nvGrpSpPr>
        <p:grpSpPr>
          <a:xfrm>
            <a:off x="10326045" y="3316498"/>
            <a:ext cx="540007" cy="540007"/>
            <a:chOff x="3665972" y="2888994"/>
            <a:chExt cx="540007" cy="540007"/>
          </a:xfrm>
        </p:grpSpPr>
        <p:sp>
          <p:nvSpPr>
            <p:cNvPr id="157" name="Ovaal 15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9" name="Groep 158"/>
          <p:cNvGrpSpPr/>
          <p:nvPr/>
        </p:nvGrpSpPr>
        <p:grpSpPr>
          <a:xfrm>
            <a:off x="8886029" y="4194009"/>
            <a:ext cx="540007" cy="540007"/>
            <a:chOff x="3665972" y="2888994"/>
            <a:chExt cx="540007" cy="540007"/>
          </a:xfrm>
        </p:grpSpPr>
        <p:sp>
          <p:nvSpPr>
            <p:cNvPr id="160" name="Ovaal 15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2" name="Groep 161"/>
          <p:cNvGrpSpPr/>
          <p:nvPr/>
        </p:nvGrpSpPr>
        <p:grpSpPr>
          <a:xfrm>
            <a:off x="9606037" y="4194009"/>
            <a:ext cx="540007" cy="540007"/>
            <a:chOff x="3665972" y="2888994"/>
            <a:chExt cx="540007" cy="540007"/>
          </a:xfrm>
        </p:grpSpPr>
        <p:sp>
          <p:nvSpPr>
            <p:cNvPr id="163" name="Ovaal 16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5" name="Groep 164"/>
          <p:cNvGrpSpPr/>
          <p:nvPr/>
        </p:nvGrpSpPr>
        <p:grpSpPr>
          <a:xfrm>
            <a:off x="8886030" y="5071519"/>
            <a:ext cx="540007" cy="540007"/>
            <a:chOff x="3665972" y="2888994"/>
            <a:chExt cx="540007" cy="540007"/>
          </a:xfrm>
        </p:grpSpPr>
        <p:sp>
          <p:nvSpPr>
            <p:cNvPr id="166" name="Ovaal 16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8" name="Groep 167"/>
          <p:cNvGrpSpPr/>
          <p:nvPr/>
        </p:nvGrpSpPr>
        <p:grpSpPr>
          <a:xfrm>
            <a:off x="9606038" y="5071519"/>
            <a:ext cx="540007" cy="540007"/>
            <a:chOff x="3665972" y="2888994"/>
            <a:chExt cx="540007" cy="540007"/>
          </a:xfrm>
        </p:grpSpPr>
        <p:sp>
          <p:nvSpPr>
            <p:cNvPr id="169" name="Ovaal 16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1" name="Groep 170"/>
          <p:cNvGrpSpPr/>
          <p:nvPr/>
        </p:nvGrpSpPr>
        <p:grpSpPr>
          <a:xfrm>
            <a:off x="8886029" y="5949028"/>
            <a:ext cx="540007" cy="540007"/>
            <a:chOff x="3665972" y="2888994"/>
            <a:chExt cx="540007" cy="540007"/>
          </a:xfrm>
        </p:grpSpPr>
        <p:sp>
          <p:nvSpPr>
            <p:cNvPr id="172" name="Ovaal 17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4" name="Groep 173"/>
          <p:cNvGrpSpPr/>
          <p:nvPr/>
        </p:nvGrpSpPr>
        <p:grpSpPr>
          <a:xfrm>
            <a:off x="9606037" y="5949028"/>
            <a:ext cx="540007" cy="540007"/>
            <a:chOff x="3665972" y="2888994"/>
            <a:chExt cx="540007" cy="540007"/>
          </a:xfrm>
        </p:grpSpPr>
        <p:sp>
          <p:nvSpPr>
            <p:cNvPr id="175" name="Ovaal 17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5" name="Groep 194"/>
          <p:cNvGrpSpPr/>
          <p:nvPr/>
        </p:nvGrpSpPr>
        <p:grpSpPr>
          <a:xfrm>
            <a:off x="9606037" y="3316499"/>
            <a:ext cx="540007" cy="540007"/>
            <a:chOff x="3665972" y="2888994"/>
            <a:chExt cx="540007" cy="540007"/>
          </a:xfrm>
        </p:grpSpPr>
        <p:sp>
          <p:nvSpPr>
            <p:cNvPr id="196" name="Ovaal 19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98" name="Rechte verbindingslijn met pijl 197"/>
          <p:cNvCxnSpPr>
            <a:stCxn id="13" idx="3"/>
            <a:endCxn id="142" idx="1"/>
          </p:cNvCxnSpPr>
          <p:nvPr/>
        </p:nvCxnSpPr>
        <p:spPr>
          <a:xfrm>
            <a:off x="6276002" y="3586502"/>
            <a:ext cx="540006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Rechte verbindingslijn met pijl 200"/>
          <p:cNvCxnSpPr>
            <a:stCxn id="5" idx="3"/>
            <a:endCxn id="17" idx="1"/>
          </p:cNvCxnSpPr>
          <p:nvPr/>
        </p:nvCxnSpPr>
        <p:spPr>
          <a:xfrm>
            <a:off x="6276002" y="2708992"/>
            <a:ext cx="540006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Rechte verbindingslijn met pijl 203"/>
          <p:cNvCxnSpPr>
            <a:stCxn id="14" idx="3"/>
            <a:endCxn id="143" idx="1"/>
          </p:cNvCxnSpPr>
          <p:nvPr/>
        </p:nvCxnSpPr>
        <p:spPr>
          <a:xfrm>
            <a:off x="6276002" y="446401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Rechte verbindingslijn met pijl 206"/>
          <p:cNvCxnSpPr>
            <a:stCxn id="15" idx="3"/>
            <a:endCxn id="144" idx="1"/>
          </p:cNvCxnSpPr>
          <p:nvPr/>
        </p:nvCxnSpPr>
        <p:spPr>
          <a:xfrm>
            <a:off x="6276002" y="534152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Rechte verbindingslijn met pijl 209"/>
          <p:cNvCxnSpPr>
            <a:stCxn id="16" idx="3"/>
            <a:endCxn id="146" idx="1"/>
          </p:cNvCxnSpPr>
          <p:nvPr/>
        </p:nvCxnSpPr>
        <p:spPr>
          <a:xfrm>
            <a:off x="6276002" y="6219031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Rechte verbindingslijn met pijl 212"/>
          <p:cNvCxnSpPr>
            <a:stCxn id="16" idx="3"/>
            <a:endCxn id="143" idx="1"/>
          </p:cNvCxnSpPr>
          <p:nvPr/>
        </p:nvCxnSpPr>
        <p:spPr>
          <a:xfrm flipV="1">
            <a:off x="6276002" y="4464012"/>
            <a:ext cx="540006" cy="1755019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Afgeronde rechthoek 18"/>
          <p:cNvSpPr/>
          <p:nvPr/>
        </p:nvSpPr>
        <p:spPr>
          <a:xfrm>
            <a:off x="4655984" y="2078985"/>
            <a:ext cx="7290081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2"/>
                </a:solidFill>
              </a:rPr>
              <a:t>CommandCenter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COMMAND CENTERS GOVERN MISSIONS</a:t>
            </a:r>
          </a:p>
        </p:txBody>
      </p:sp>
      <p:sp>
        <p:nvSpPr>
          <p:cNvPr id="3" name="Afgeronde rechthoek 18"/>
          <p:cNvSpPr/>
          <p:nvPr/>
        </p:nvSpPr>
        <p:spPr>
          <a:xfrm>
            <a:off x="245935" y="2078986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4" name="Afgeronde rechthoek 18"/>
          <p:cNvSpPr/>
          <p:nvPr/>
        </p:nvSpPr>
        <p:spPr>
          <a:xfrm>
            <a:off x="4835986" y="2528990"/>
            <a:ext cx="3330037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2"/>
                </a:solidFill>
              </a:rPr>
              <a:t>Mission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6" name="Afgeronde rechthoek 18"/>
          <p:cNvSpPr/>
          <p:nvPr/>
        </p:nvSpPr>
        <p:spPr>
          <a:xfrm>
            <a:off x="425936" y="2528990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7" name="Afgeronde rechthoek 18"/>
          <p:cNvSpPr/>
          <p:nvPr/>
        </p:nvSpPr>
        <p:spPr>
          <a:xfrm>
            <a:off x="605938" y="2978996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9" name="Afgeronde rechthoek 18"/>
          <p:cNvSpPr/>
          <p:nvPr/>
        </p:nvSpPr>
        <p:spPr>
          <a:xfrm>
            <a:off x="2405958" y="2978996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36" name="Afgeronde rechthoek 18"/>
          <p:cNvSpPr/>
          <p:nvPr/>
        </p:nvSpPr>
        <p:spPr>
          <a:xfrm>
            <a:off x="785941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7" name="Afgeronde rechthoek 18"/>
          <p:cNvSpPr/>
          <p:nvPr/>
        </p:nvSpPr>
        <p:spPr>
          <a:xfrm>
            <a:off x="2585961" y="3339001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38" name="Groep 37"/>
          <p:cNvGrpSpPr/>
          <p:nvPr/>
        </p:nvGrpSpPr>
        <p:grpSpPr>
          <a:xfrm>
            <a:off x="875940" y="3789004"/>
            <a:ext cx="540007" cy="540007"/>
            <a:chOff x="3665972" y="2888994"/>
            <a:chExt cx="540007" cy="540007"/>
          </a:xfrm>
        </p:grpSpPr>
        <p:sp>
          <p:nvSpPr>
            <p:cNvPr id="39" name="Ovaal 3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" name="Groep 40"/>
          <p:cNvGrpSpPr/>
          <p:nvPr/>
        </p:nvGrpSpPr>
        <p:grpSpPr>
          <a:xfrm>
            <a:off x="1505948" y="3789004"/>
            <a:ext cx="540007" cy="540007"/>
            <a:chOff x="3665972" y="2888994"/>
            <a:chExt cx="540007" cy="540007"/>
          </a:xfrm>
        </p:grpSpPr>
        <p:sp>
          <p:nvSpPr>
            <p:cNvPr id="42" name="Ovaal 4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4" name="Groep 43"/>
          <p:cNvGrpSpPr/>
          <p:nvPr/>
        </p:nvGrpSpPr>
        <p:grpSpPr>
          <a:xfrm>
            <a:off x="875940" y="4419011"/>
            <a:ext cx="540007" cy="540007"/>
            <a:chOff x="3665972" y="2888994"/>
            <a:chExt cx="540007" cy="540007"/>
          </a:xfrm>
        </p:grpSpPr>
        <p:sp>
          <p:nvSpPr>
            <p:cNvPr id="45" name="Ovaal 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7" name="Groep 46"/>
          <p:cNvGrpSpPr/>
          <p:nvPr/>
        </p:nvGrpSpPr>
        <p:grpSpPr>
          <a:xfrm>
            <a:off x="1505948" y="4419011"/>
            <a:ext cx="540007" cy="540007"/>
            <a:chOff x="3665972" y="2888994"/>
            <a:chExt cx="540007" cy="540007"/>
          </a:xfrm>
        </p:grpSpPr>
        <p:sp>
          <p:nvSpPr>
            <p:cNvPr id="48" name="Ovaal 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0" name="Groep 49"/>
          <p:cNvGrpSpPr/>
          <p:nvPr/>
        </p:nvGrpSpPr>
        <p:grpSpPr>
          <a:xfrm>
            <a:off x="2675960" y="3789005"/>
            <a:ext cx="540007" cy="540007"/>
            <a:chOff x="3665972" y="2888994"/>
            <a:chExt cx="540007" cy="540007"/>
          </a:xfrm>
        </p:grpSpPr>
        <p:sp>
          <p:nvSpPr>
            <p:cNvPr id="51" name="Ovaal 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ep 52"/>
          <p:cNvGrpSpPr/>
          <p:nvPr/>
        </p:nvGrpSpPr>
        <p:grpSpPr>
          <a:xfrm>
            <a:off x="3305968" y="3789005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ep 55"/>
          <p:cNvGrpSpPr/>
          <p:nvPr/>
        </p:nvGrpSpPr>
        <p:grpSpPr>
          <a:xfrm>
            <a:off x="2675960" y="4419012"/>
            <a:ext cx="540007" cy="540007"/>
            <a:chOff x="3665972" y="2888994"/>
            <a:chExt cx="540007" cy="540007"/>
          </a:xfrm>
        </p:grpSpPr>
        <p:sp>
          <p:nvSpPr>
            <p:cNvPr id="57" name="Ovaal 5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9" name="Groep 58"/>
          <p:cNvGrpSpPr/>
          <p:nvPr/>
        </p:nvGrpSpPr>
        <p:grpSpPr>
          <a:xfrm>
            <a:off x="3305968" y="4419012"/>
            <a:ext cx="540007" cy="540007"/>
            <a:chOff x="3665972" y="2888994"/>
            <a:chExt cx="540007" cy="540007"/>
          </a:xfrm>
        </p:grpSpPr>
        <p:sp>
          <p:nvSpPr>
            <p:cNvPr id="60" name="Ovaal 5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3" name="Afgeronde rechthoek 18"/>
          <p:cNvSpPr/>
          <p:nvPr/>
        </p:nvSpPr>
        <p:spPr>
          <a:xfrm>
            <a:off x="5015988" y="2978997"/>
            <a:ext cx="2970033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64" name="Afgeronde rechthoek 18"/>
          <p:cNvSpPr/>
          <p:nvPr/>
        </p:nvSpPr>
        <p:spPr>
          <a:xfrm>
            <a:off x="5195990" y="3338999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X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65" name="Afgeronde rechthoek 18"/>
          <p:cNvSpPr/>
          <p:nvPr/>
        </p:nvSpPr>
        <p:spPr>
          <a:xfrm>
            <a:off x="6636006" y="3339000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Y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80" name="Rechthoek 79"/>
          <p:cNvSpPr/>
          <p:nvPr/>
        </p:nvSpPr>
        <p:spPr>
          <a:xfrm>
            <a:off x="245935" y="5679025"/>
            <a:ext cx="11700130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u="sng" dirty="0"/>
              <a:t>Multiple </a:t>
            </a:r>
            <a:r>
              <a:rPr lang="nl-BE" b="1" u="sng" dirty="0" err="1"/>
              <a:t>CommandCenters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govern</a:t>
            </a:r>
            <a:r>
              <a:rPr lang="nl-BE" dirty="0"/>
              <a:t> </a:t>
            </a:r>
            <a:r>
              <a:rPr lang="nl-BE" b="1" u="sng" dirty="0"/>
              <a:t>multiple Missions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b="1" u="sng" dirty="0"/>
              <a:t>different </a:t>
            </a:r>
            <a:r>
              <a:rPr lang="nl-BE" b="1" u="sng" dirty="0" err="1"/>
              <a:t>coalitions</a:t>
            </a:r>
            <a:r>
              <a:rPr lang="nl-BE" dirty="0"/>
              <a:t> (RED, BLUE).</a:t>
            </a:r>
          </a:p>
        </p:txBody>
      </p:sp>
      <p:sp>
        <p:nvSpPr>
          <p:cNvPr id="82" name="Afgeronde rechthoek 18"/>
          <p:cNvSpPr/>
          <p:nvPr/>
        </p:nvSpPr>
        <p:spPr>
          <a:xfrm>
            <a:off x="8436026" y="2528990"/>
            <a:ext cx="3330037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2"/>
                </a:solidFill>
              </a:rPr>
              <a:t>Mission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616028" y="2978995"/>
            <a:ext cx="2970033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796030" y="3339000"/>
            <a:ext cx="1170013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Z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13" name="Afgeronde rechthoek 18"/>
          <p:cNvSpPr/>
          <p:nvPr/>
        </p:nvSpPr>
        <p:spPr>
          <a:xfrm>
            <a:off x="10236046" y="3338999"/>
            <a:ext cx="1170013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X</a:t>
            </a:r>
            <a:endParaRPr lang="en-US" b="1" dirty="0">
              <a:solidFill>
                <a:schemeClr val="accent2"/>
              </a:solidFill>
            </a:endParaRPr>
          </a:p>
        </p:txBody>
      </p:sp>
      <p:grpSp>
        <p:nvGrpSpPr>
          <p:cNvPr id="126" name="Groep 125"/>
          <p:cNvGrpSpPr/>
          <p:nvPr/>
        </p:nvGrpSpPr>
        <p:grpSpPr>
          <a:xfrm>
            <a:off x="5285990" y="3789004"/>
            <a:ext cx="540007" cy="540007"/>
            <a:chOff x="3665972" y="2888994"/>
            <a:chExt cx="540007" cy="540007"/>
          </a:xfrm>
        </p:grpSpPr>
        <p:sp>
          <p:nvSpPr>
            <p:cNvPr id="127" name="Ovaal 12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9" name="Groep 128"/>
          <p:cNvGrpSpPr/>
          <p:nvPr/>
        </p:nvGrpSpPr>
        <p:grpSpPr>
          <a:xfrm>
            <a:off x="5735995" y="4419010"/>
            <a:ext cx="540007" cy="540007"/>
            <a:chOff x="3665972" y="2888994"/>
            <a:chExt cx="540007" cy="540007"/>
          </a:xfrm>
        </p:grpSpPr>
        <p:sp>
          <p:nvSpPr>
            <p:cNvPr id="130" name="Ovaal 12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2" name="Groep 131"/>
          <p:cNvGrpSpPr/>
          <p:nvPr/>
        </p:nvGrpSpPr>
        <p:grpSpPr>
          <a:xfrm>
            <a:off x="6726005" y="3789004"/>
            <a:ext cx="540007" cy="540007"/>
            <a:chOff x="3665972" y="2888994"/>
            <a:chExt cx="540007" cy="540007"/>
          </a:xfrm>
        </p:grpSpPr>
        <p:sp>
          <p:nvSpPr>
            <p:cNvPr id="133" name="Ovaal 1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5" name="Groep 134"/>
          <p:cNvGrpSpPr/>
          <p:nvPr/>
        </p:nvGrpSpPr>
        <p:grpSpPr>
          <a:xfrm>
            <a:off x="7176011" y="4419011"/>
            <a:ext cx="540007" cy="540007"/>
            <a:chOff x="3665972" y="2888994"/>
            <a:chExt cx="540007" cy="540007"/>
          </a:xfrm>
        </p:grpSpPr>
        <p:sp>
          <p:nvSpPr>
            <p:cNvPr id="136" name="Ovaal 13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8" name="Groep 137"/>
          <p:cNvGrpSpPr/>
          <p:nvPr/>
        </p:nvGrpSpPr>
        <p:grpSpPr>
          <a:xfrm>
            <a:off x="8886031" y="3789004"/>
            <a:ext cx="540007" cy="540007"/>
            <a:chOff x="3665972" y="2888994"/>
            <a:chExt cx="540007" cy="540007"/>
          </a:xfrm>
        </p:grpSpPr>
        <p:sp>
          <p:nvSpPr>
            <p:cNvPr id="139" name="Ovaal 13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1" name="Groep 140"/>
          <p:cNvGrpSpPr/>
          <p:nvPr/>
        </p:nvGrpSpPr>
        <p:grpSpPr>
          <a:xfrm>
            <a:off x="9336037" y="4419011"/>
            <a:ext cx="540007" cy="540007"/>
            <a:chOff x="3665972" y="2888994"/>
            <a:chExt cx="540007" cy="540007"/>
          </a:xfrm>
        </p:grpSpPr>
        <p:sp>
          <p:nvSpPr>
            <p:cNvPr id="142" name="Ovaal 14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4" name="Groep 143"/>
          <p:cNvGrpSpPr/>
          <p:nvPr/>
        </p:nvGrpSpPr>
        <p:grpSpPr>
          <a:xfrm>
            <a:off x="10326047" y="3789004"/>
            <a:ext cx="540007" cy="540007"/>
            <a:chOff x="3665972" y="2888994"/>
            <a:chExt cx="540007" cy="540007"/>
          </a:xfrm>
        </p:grpSpPr>
        <p:sp>
          <p:nvSpPr>
            <p:cNvPr id="145" name="Ovaal 1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7" name="Groep 146"/>
          <p:cNvGrpSpPr/>
          <p:nvPr/>
        </p:nvGrpSpPr>
        <p:grpSpPr>
          <a:xfrm>
            <a:off x="10776053" y="4419011"/>
            <a:ext cx="540007" cy="540007"/>
            <a:chOff x="3665972" y="2888994"/>
            <a:chExt cx="540007" cy="540007"/>
          </a:xfrm>
        </p:grpSpPr>
        <p:sp>
          <p:nvSpPr>
            <p:cNvPr id="148" name="Ovaal 1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46267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245935" y="2078986"/>
            <a:ext cx="11700130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8" name="Afgeronde rechthoek 18"/>
          <p:cNvSpPr/>
          <p:nvPr/>
        </p:nvSpPr>
        <p:spPr>
          <a:xfrm>
            <a:off x="8166023" y="2528990"/>
            <a:ext cx="3600040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Afgeronde rechthoek 18"/>
          <p:cNvSpPr/>
          <p:nvPr/>
        </p:nvSpPr>
        <p:spPr>
          <a:xfrm>
            <a:off x="4385981" y="2528990"/>
            <a:ext cx="3690041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425936" y="2528990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605938" y="2978996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5" name="Afgeronde rechthoek 18"/>
          <p:cNvSpPr/>
          <p:nvPr/>
        </p:nvSpPr>
        <p:spPr>
          <a:xfrm>
            <a:off x="4565983" y="2978996"/>
            <a:ext cx="3330037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405958" y="2978996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29" name="Afgeronde rechthoek 18"/>
          <p:cNvSpPr/>
          <p:nvPr/>
        </p:nvSpPr>
        <p:spPr>
          <a:xfrm>
            <a:off x="4745985" y="3338999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Tasking</a:t>
            </a:r>
            <a:r>
              <a:rPr lang="nl-BE" dirty="0"/>
              <a:t> </a:t>
            </a:r>
            <a:r>
              <a:rPr lang="nl-BE" dirty="0" err="1"/>
              <a:t>framework</a:t>
            </a:r>
            <a:endParaRPr lang="nl-BE" dirty="0"/>
          </a:p>
        </p:txBody>
      </p:sp>
      <p:grpSp>
        <p:nvGrpSpPr>
          <p:cNvPr id="20" name="Groep 19"/>
          <p:cNvGrpSpPr/>
          <p:nvPr/>
        </p:nvGrpSpPr>
        <p:grpSpPr>
          <a:xfrm>
            <a:off x="4835986" y="3789003"/>
            <a:ext cx="540007" cy="540007"/>
            <a:chOff x="3665972" y="2888994"/>
            <a:chExt cx="540007" cy="540007"/>
          </a:xfrm>
        </p:grpSpPr>
        <p:sp>
          <p:nvSpPr>
            <p:cNvPr id="21" name="Ovaal 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Groep 25"/>
          <p:cNvGrpSpPr/>
          <p:nvPr/>
        </p:nvGrpSpPr>
        <p:grpSpPr>
          <a:xfrm>
            <a:off x="5465994" y="3789003"/>
            <a:ext cx="540007" cy="540007"/>
            <a:chOff x="3665972" y="2888994"/>
            <a:chExt cx="540007" cy="540007"/>
          </a:xfrm>
        </p:grpSpPr>
        <p:sp>
          <p:nvSpPr>
            <p:cNvPr id="27" name="Ovaal 2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Groep 29"/>
          <p:cNvGrpSpPr/>
          <p:nvPr/>
        </p:nvGrpSpPr>
        <p:grpSpPr>
          <a:xfrm>
            <a:off x="4835986" y="4419010"/>
            <a:ext cx="540007" cy="540007"/>
            <a:chOff x="3665972" y="2888994"/>
            <a:chExt cx="540007" cy="540007"/>
          </a:xfrm>
        </p:grpSpPr>
        <p:sp>
          <p:nvSpPr>
            <p:cNvPr id="31" name="Ovaal 3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3" name="Groep 32"/>
          <p:cNvGrpSpPr/>
          <p:nvPr/>
        </p:nvGrpSpPr>
        <p:grpSpPr>
          <a:xfrm>
            <a:off x="5465994" y="4419010"/>
            <a:ext cx="540007" cy="540007"/>
            <a:chOff x="3665972" y="2888994"/>
            <a:chExt cx="540007" cy="540007"/>
          </a:xfrm>
        </p:grpSpPr>
        <p:sp>
          <p:nvSpPr>
            <p:cNvPr id="34" name="Ovaal 3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Afgeronde rechthoek 18"/>
          <p:cNvSpPr/>
          <p:nvPr/>
        </p:nvSpPr>
        <p:spPr>
          <a:xfrm>
            <a:off x="6366003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37" name="Groep 36"/>
          <p:cNvGrpSpPr/>
          <p:nvPr/>
        </p:nvGrpSpPr>
        <p:grpSpPr>
          <a:xfrm>
            <a:off x="6456002" y="3789004"/>
            <a:ext cx="540007" cy="540007"/>
            <a:chOff x="3665972" y="2888994"/>
            <a:chExt cx="540007" cy="540007"/>
          </a:xfrm>
        </p:grpSpPr>
        <p:sp>
          <p:nvSpPr>
            <p:cNvPr id="38" name="Ovaal 3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0" name="Groep 39"/>
          <p:cNvGrpSpPr/>
          <p:nvPr/>
        </p:nvGrpSpPr>
        <p:grpSpPr>
          <a:xfrm>
            <a:off x="7086010" y="3789004"/>
            <a:ext cx="540007" cy="540007"/>
            <a:chOff x="3665972" y="2888994"/>
            <a:chExt cx="540007" cy="540007"/>
          </a:xfrm>
        </p:grpSpPr>
        <p:sp>
          <p:nvSpPr>
            <p:cNvPr id="41" name="Ovaal 4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ep 42"/>
          <p:cNvGrpSpPr/>
          <p:nvPr/>
        </p:nvGrpSpPr>
        <p:grpSpPr>
          <a:xfrm>
            <a:off x="6456002" y="4419011"/>
            <a:ext cx="540007" cy="540007"/>
            <a:chOff x="3665972" y="2888994"/>
            <a:chExt cx="540007" cy="540007"/>
          </a:xfrm>
        </p:grpSpPr>
        <p:sp>
          <p:nvSpPr>
            <p:cNvPr id="44" name="Ovaal 4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Groep 45"/>
          <p:cNvGrpSpPr/>
          <p:nvPr/>
        </p:nvGrpSpPr>
        <p:grpSpPr>
          <a:xfrm>
            <a:off x="7086010" y="4419011"/>
            <a:ext cx="540007" cy="540007"/>
            <a:chOff x="3665972" y="2888994"/>
            <a:chExt cx="540007" cy="540007"/>
          </a:xfrm>
        </p:grpSpPr>
        <p:sp>
          <p:nvSpPr>
            <p:cNvPr id="47" name="Ovaal 4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9" name="Afgeronde rechthoek 18"/>
          <p:cNvSpPr/>
          <p:nvPr/>
        </p:nvSpPr>
        <p:spPr>
          <a:xfrm>
            <a:off x="785941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2585961" y="3339001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875940" y="3789004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1505948" y="3789004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875940" y="4419011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1505948" y="4419011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2675960" y="3789005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305968" y="3789005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2675960" y="4419012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305968" y="4419012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5" name="Afgeronde rechthoek 18"/>
          <p:cNvSpPr/>
          <p:nvPr/>
        </p:nvSpPr>
        <p:spPr>
          <a:xfrm>
            <a:off x="8346025" y="2978997"/>
            <a:ext cx="1530017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86" name="Afgeronde rechthoek 18"/>
          <p:cNvSpPr/>
          <p:nvPr/>
        </p:nvSpPr>
        <p:spPr>
          <a:xfrm>
            <a:off x="9966043" y="2978997"/>
            <a:ext cx="1620018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87" name="Afgeronde rechthoek 18"/>
          <p:cNvSpPr/>
          <p:nvPr/>
        </p:nvSpPr>
        <p:spPr>
          <a:xfrm>
            <a:off x="8526029" y="3339001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C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88" name="Afgeronde rechthoek 18"/>
          <p:cNvSpPr/>
          <p:nvPr/>
        </p:nvSpPr>
        <p:spPr>
          <a:xfrm>
            <a:off x="10146046" y="3339000"/>
            <a:ext cx="1260014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C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89" name="Groep 88"/>
          <p:cNvGrpSpPr/>
          <p:nvPr/>
        </p:nvGrpSpPr>
        <p:grpSpPr>
          <a:xfrm>
            <a:off x="8886030" y="3789005"/>
            <a:ext cx="540007" cy="540007"/>
            <a:chOff x="3665972" y="2888994"/>
            <a:chExt cx="540007" cy="540007"/>
          </a:xfrm>
        </p:grpSpPr>
        <p:sp>
          <p:nvSpPr>
            <p:cNvPr id="90" name="Ovaal 8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5" name="Groep 94"/>
          <p:cNvGrpSpPr/>
          <p:nvPr/>
        </p:nvGrpSpPr>
        <p:grpSpPr>
          <a:xfrm>
            <a:off x="8886030" y="4419012"/>
            <a:ext cx="540007" cy="540007"/>
            <a:chOff x="3665972" y="2888994"/>
            <a:chExt cx="540007" cy="540007"/>
          </a:xfrm>
        </p:grpSpPr>
        <p:sp>
          <p:nvSpPr>
            <p:cNvPr id="96" name="Ovaal 9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" name="Groep 103"/>
          <p:cNvGrpSpPr/>
          <p:nvPr/>
        </p:nvGrpSpPr>
        <p:grpSpPr>
          <a:xfrm>
            <a:off x="10506049" y="3789006"/>
            <a:ext cx="540007" cy="540007"/>
            <a:chOff x="3665972" y="2888994"/>
            <a:chExt cx="540007" cy="540007"/>
          </a:xfrm>
        </p:grpSpPr>
        <p:sp>
          <p:nvSpPr>
            <p:cNvPr id="105" name="Ovaal 10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10506049" y="4419013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3" name="Rechthoek 112"/>
          <p:cNvSpPr/>
          <p:nvPr/>
        </p:nvSpPr>
        <p:spPr>
          <a:xfrm>
            <a:off x="425937" y="5679025"/>
            <a:ext cx="3870043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Missions have multiple </a:t>
            </a:r>
            <a:r>
              <a:rPr lang="nl-BE" sz="1400" dirty="0" err="1"/>
              <a:t>Tasks</a:t>
            </a:r>
            <a:r>
              <a:rPr lang="nl-BE" sz="1400" dirty="0"/>
              <a:t>.</a:t>
            </a:r>
          </a:p>
          <a:p>
            <a:pPr algn="ctr"/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is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Set of </a:t>
            </a:r>
            <a:r>
              <a:rPr lang="nl-BE" sz="1400" dirty="0" err="1"/>
              <a:t>Groups</a:t>
            </a:r>
            <a:r>
              <a:rPr lang="nl-BE" sz="1400" dirty="0"/>
              <a:t>.</a:t>
            </a:r>
          </a:p>
          <a:p>
            <a:pPr algn="ctr"/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in </a:t>
            </a:r>
            <a:r>
              <a:rPr lang="nl-BE" sz="1400" dirty="0" err="1"/>
              <a:t>the</a:t>
            </a:r>
            <a:r>
              <a:rPr lang="nl-BE" sz="1400" dirty="0"/>
              <a:t> Group,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u="sng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b="1" dirty="0" err="1"/>
              <a:t>assigned</a:t>
            </a:r>
            <a:r>
              <a:rPr lang="nl-BE" sz="1400" b="1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that</a:t>
            </a:r>
            <a:r>
              <a:rPr lang="nl-BE" sz="1400" dirty="0"/>
              <a:t> Group.</a:t>
            </a:r>
          </a:p>
        </p:txBody>
      </p:sp>
      <p:sp>
        <p:nvSpPr>
          <p:cNvPr id="114" name="Rechthoek 113"/>
          <p:cNvSpPr/>
          <p:nvPr/>
        </p:nvSpPr>
        <p:spPr>
          <a:xfrm>
            <a:off x="4385981" y="5679025"/>
            <a:ext cx="3690041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u="sng" dirty="0"/>
              <a:t>multiple </a:t>
            </a:r>
            <a:r>
              <a:rPr lang="nl-BE" sz="1400" u="sng" dirty="0" err="1"/>
              <a:t>Groups</a:t>
            </a:r>
            <a:r>
              <a:rPr lang="nl-BE" sz="1400" dirty="0"/>
              <a:t> </a:t>
            </a:r>
            <a:r>
              <a:rPr lang="nl-BE" sz="1400" dirty="0" err="1"/>
              <a:t>residing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Set_Group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u="sng" dirty="0" err="1"/>
              <a:t>can</a:t>
            </a:r>
            <a:r>
              <a:rPr lang="nl-BE" sz="1400" u="sng" dirty="0"/>
              <a:t> </a:t>
            </a:r>
            <a:r>
              <a:rPr lang="nl-BE" sz="1400" u="sng" dirty="0" err="1"/>
              <a:t>execute</a:t>
            </a:r>
            <a:r>
              <a:rPr lang="nl-BE" sz="1400" u="sng" dirty="0"/>
              <a:t> </a:t>
            </a:r>
            <a:r>
              <a:rPr lang="nl-BE" sz="1400" u="sng" dirty="0" err="1"/>
              <a:t>the</a:t>
            </a:r>
            <a:r>
              <a:rPr lang="nl-BE" sz="1400" u="sng" dirty="0"/>
              <a:t> </a:t>
            </a:r>
            <a:r>
              <a:rPr lang="nl-BE" sz="1400" u="sng" dirty="0" err="1"/>
              <a:t>Task</a:t>
            </a:r>
            <a:r>
              <a:rPr lang="nl-BE" sz="1400" u="sng" dirty="0"/>
              <a:t> in a </a:t>
            </a:r>
            <a:r>
              <a:rPr lang="nl-BE" sz="1400" u="sng" dirty="0" err="1"/>
              <a:t>cooperative</a:t>
            </a:r>
            <a:r>
              <a:rPr lang="nl-BE" sz="1400" u="sng" dirty="0"/>
              <a:t> </a:t>
            </a:r>
            <a:r>
              <a:rPr lang="nl-BE" sz="1400" u="sng" dirty="0" err="1"/>
              <a:t>manner</a:t>
            </a:r>
            <a:r>
              <a:rPr lang="nl-BE" sz="1400" dirty="0"/>
              <a:t>!.</a:t>
            </a:r>
          </a:p>
        </p:txBody>
      </p:sp>
      <p:sp>
        <p:nvSpPr>
          <p:cNvPr id="116" name="Rechthoek 115"/>
          <p:cNvSpPr/>
          <p:nvPr/>
        </p:nvSpPr>
        <p:spPr>
          <a:xfrm>
            <a:off x="8166024" y="5679025"/>
            <a:ext cx="3600040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The </a:t>
            </a:r>
            <a:r>
              <a:rPr lang="nl-BE" sz="1400" dirty="0" err="1"/>
              <a:t>same</a:t>
            </a:r>
            <a:r>
              <a:rPr lang="nl-BE" sz="1400" dirty="0"/>
              <a:t> Group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different </a:t>
            </a:r>
            <a:r>
              <a:rPr lang="nl-BE" sz="1400" dirty="0" err="1"/>
              <a:t>Tasks</a:t>
            </a:r>
            <a:r>
              <a:rPr lang="nl-BE" sz="1400" dirty="0"/>
              <a:t>, but in </a:t>
            </a:r>
            <a:r>
              <a:rPr lang="nl-BE" sz="1400" dirty="0" err="1"/>
              <a:t>that</a:t>
            </a:r>
            <a:r>
              <a:rPr lang="nl-BE" sz="1400" dirty="0"/>
              <a:t> case, </a:t>
            </a:r>
            <a:r>
              <a:rPr lang="nl-BE" sz="1400" dirty="0" err="1"/>
              <a:t>if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in </a:t>
            </a:r>
            <a:r>
              <a:rPr lang="nl-BE" sz="1400" dirty="0" err="1"/>
              <a:t>the</a:t>
            </a:r>
            <a:r>
              <a:rPr lang="nl-BE" sz="1400" dirty="0"/>
              <a:t> Group, </a:t>
            </a:r>
            <a:r>
              <a:rPr lang="nl-BE" sz="1400" dirty="0" err="1"/>
              <a:t>only</a:t>
            </a:r>
            <a:r>
              <a:rPr lang="nl-BE" sz="1400" dirty="0"/>
              <a:t> </a:t>
            </a:r>
            <a:r>
              <a:rPr lang="nl-BE" sz="1400" u="sng" dirty="0" err="1"/>
              <a:t>one</a:t>
            </a:r>
            <a:r>
              <a:rPr lang="nl-BE" sz="1400" u="sng" dirty="0"/>
              <a:t> </a:t>
            </a:r>
            <a:r>
              <a:rPr lang="nl-BE" sz="1400" u="sng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ASSIGNED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that</a:t>
            </a:r>
            <a:r>
              <a:rPr lang="nl-BE" sz="1400" dirty="0"/>
              <a:t> Group.</a:t>
            </a:r>
          </a:p>
        </p:txBody>
      </p:sp>
    </p:spTree>
    <p:extLst>
      <p:ext uri="{BB962C8B-B14F-4D97-AF65-F5344CB8AC3E}">
        <p14:creationId xmlns:p14="http://schemas.microsoft.com/office/powerpoint/2010/main" val="2703277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>
                <a:solidFill>
                  <a:schemeClr val="accent5"/>
                </a:solidFill>
              </a:rPr>
              <a:t>Mission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 err="1">
                <a:solidFill>
                  <a:schemeClr val="accent5"/>
                </a:solidFill>
              </a:rPr>
              <a:t>Task</a:t>
            </a:r>
            <a:endParaRPr lang="en-US" sz="2000" dirty="0">
              <a:solidFill>
                <a:schemeClr val="accent5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 err="1">
                <a:solidFill>
                  <a:schemeClr val="accent5"/>
                </a:solidFill>
              </a:rPr>
              <a:t>Task</a:t>
            </a:r>
            <a:endParaRPr lang="en-US" sz="2000" dirty="0">
              <a:solidFill>
                <a:schemeClr val="accent5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commandcenter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>
                <a:solidFill>
                  <a:schemeClr val="accent5"/>
                </a:solidFill>
              </a:rPr>
              <a:t>Group A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>
                <a:solidFill>
                  <a:schemeClr val="accent5"/>
                </a:solidFill>
              </a:rPr>
              <a:t>Group B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3" name="Rechthoek 112"/>
          <p:cNvSpPr/>
          <p:nvPr/>
        </p:nvSpPr>
        <p:spPr>
          <a:xfrm>
            <a:off x="5825997" y="4419011"/>
            <a:ext cx="3240036" cy="2160024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Takes care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communication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battlefield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Groups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means </a:t>
            </a:r>
            <a:r>
              <a:rPr lang="nl-BE" sz="1400" dirty="0" err="1"/>
              <a:t>it</a:t>
            </a:r>
            <a:r>
              <a:rPr lang="nl-BE" sz="1400" dirty="0"/>
              <a:t>:</a:t>
            </a:r>
          </a:p>
          <a:p>
            <a:r>
              <a:rPr lang="nl-BE" sz="1400" dirty="0" err="1"/>
              <a:t>Provides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reporting</a:t>
            </a:r>
            <a:r>
              <a:rPr lang="nl-BE" sz="1400" dirty="0"/>
              <a:t> </a:t>
            </a:r>
            <a:r>
              <a:rPr lang="nl-BE" sz="1400" dirty="0" err="1"/>
              <a:t>and</a:t>
            </a:r>
            <a:r>
              <a:rPr lang="nl-BE" sz="1400" dirty="0"/>
              <a:t> status updates.</a:t>
            </a:r>
          </a:p>
          <a:p>
            <a:r>
              <a:rPr lang="nl-BE" sz="1400" dirty="0" err="1"/>
              <a:t>Creates</a:t>
            </a:r>
            <a:r>
              <a:rPr lang="nl-BE" sz="1400" dirty="0"/>
              <a:t> context </a:t>
            </a:r>
            <a:r>
              <a:rPr lang="nl-BE" sz="1400" dirty="0" err="1"/>
              <a:t>menus</a:t>
            </a:r>
            <a:r>
              <a:rPr lang="nl-BE" sz="1400" dirty="0"/>
              <a:t> </a:t>
            </a:r>
            <a:r>
              <a:rPr lang="nl-BE" sz="1400" dirty="0" err="1"/>
              <a:t>for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control </a:t>
            </a:r>
            <a:r>
              <a:rPr lang="nl-BE" sz="1400" dirty="0" err="1"/>
              <a:t>the</a:t>
            </a:r>
            <a:r>
              <a:rPr lang="nl-BE" sz="1400" dirty="0"/>
              <a:t> mission.</a:t>
            </a:r>
          </a:p>
          <a:p>
            <a:r>
              <a:rPr lang="nl-BE" sz="1400" dirty="0" err="1"/>
              <a:t>Notifies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 of important events (of </a:t>
            </a:r>
            <a:r>
              <a:rPr lang="nl-BE" sz="1400" dirty="0" err="1"/>
              <a:t>other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).</a:t>
            </a:r>
          </a:p>
        </p:txBody>
      </p:sp>
      <p:grpSp>
        <p:nvGrpSpPr>
          <p:cNvPr id="84" name="Groep 83"/>
          <p:cNvGrpSpPr/>
          <p:nvPr/>
        </p:nvGrpSpPr>
        <p:grpSpPr>
          <a:xfrm>
            <a:off x="4925987" y="3969006"/>
            <a:ext cx="540006" cy="540006"/>
            <a:chOff x="3665973" y="2888994"/>
            <a:chExt cx="540006" cy="540006"/>
          </a:xfrm>
        </p:grpSpPr>
        <p:sp>
          <p:nvSpPr>
            <p:cNvPr id="92" name="Ovaal 9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93" name="Picture 4"/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 bwMode="auto">
            <a:xfrm>
              <a:off x="3676503" y="3035369"/>
              <a:ext cx="518946" cy="247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4" name="Rechthoek 93"/>
          <p:cNvSpPr/>
          <p:nvPr/>
        </p:nvSpPr>
        <p:spPr>
          <a:xfrm>
            <a:off x="9246035" y="2348988"/>
            <a:ext cx="2610029" cy="369004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real object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simulator. It is </a:t>
            </a:r>
            <a:r>
              <a:rPr lang="nl-BE" sz="1400" dirty="0" err="1"/>
              <a:t>destructable</a:t>
            </a:r>
            <a:r>
              <a:rPr lang="nl-BE" sz="1400" dirty="0"/>
              <a:t>. </a:t>
            </a:r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CommandCenter</a:t>
            </a:r>
            <a:r>
              <a:rPr lang="nl-BE" sz="1400" dirty="0"/>
              <a:t> is </a:t>
            </a:r>
            <a:r>
              <a:rPr lang="nl-BE" sz="1400" dirty="0" err="1"/>
              <a:t>destroyed</a:t>
            </a:r>
            <a:r>
              <a:rPr lang="nl-BE" sz="1400" dirty="0"/>
              <a:t>, </a:t>
            </a:r>
            <a:r>
              <a:rPr lang="nl-BE" sz="1400" dirty="0" err="1"/>
              <a:t>all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Missions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cannot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coordinated</a:t>
            </a:r>
            <a:r>
              <a:rPr lang="nl-BE" sz="1400" dirty="0"/>
              <a:t> </a:t>
            </a:r>
            <a:r>
              <a:rPr lang="nl-BE" sz="1400" dirty="0" err="1"/>
              <a:t>anymore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thus</a:t>
            </a:r>
            <a:r>
              <a:rPr lang="nl-BE" sz="1400" dirty="0"/>
              <a:t>, </a:t>
            </a:r>
            <a:r>
              <a:rPr lang="nl-BE" sz="1400" dirty="0" err="1"/>
              <a:t>all</a:t>
            </a:r>
            <a:r>
              <a:rPr lang="nl-BE" sz="1400" dirty="0"/>
              <a:t> Missions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will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failed</a:t>
            </a:r>
            <a:r>
              <a:rPr lang="nl-BE" sz="1400" dirty="0"/>
              <a:t> in </a:t>
            </a:r>
            <a:r>
              <a:rPr lang="nl-BE" sz="1400" dirty="0" err="1"/>
              <a:t>such</a:t>
            </a:r>
            <a:r>
              <a:rPr lang="nl-BE" sz="1400" dirty="0"/>
              <a:t> a </a:t>
            </a:r>
            <a:r>
              <a:rPr lang="nl-BE" sz="1400" dirty="0" err="1"/>
              <a:t>situation</a:t>
            </a:r>
            <a:r>
              <a:rPr lang="nl-BE" sz="1400" dirty="0"/>
              <a:t>.</a:t>
            </a:r>
          </a:p>
          <a:p>
            <a:r>
              <a:rPr lang="nl-BE" sz="1400" dirty="0"/>
              <a:t>The mission designer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opt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set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Positionable</a:t>
            </a:r>
            <a:r>
              <a:rPr lang="nl-BE" sz="1400" dirty="0"/>
              <a:t> as </a:t>
            </a:r>
            <a:r>
              <a:rPr lang="nl-BE" sz="1400" dirty="0" err="1"/>
              <a:t>undestructable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 editor.</a:t>
            </a:r>
          </a:p>
        </p:txBody>
      </p:sp>
      <p:sp>
        <p:nvSpPr>
          <p:cNvPr id="98" name="Rechthoek 97"/>
          <p:cNvSpPr/>
          <p:nvPr/>
        </p:nvSpPr>
        <p:spPr>
          <a:xfrm>
            <a:off x="6006000" y="1988985"/>
            <a:ext cx="2520028" cy="1170012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Any</a:t>
            </a:r>
            <a:r>
              <a:rPr lang="nl-BE" sz="1400" dirty="0"/>
              <a:t> </a:t>
            </a:r>
            <a:r>
              <a:rPr lang="nl-BE" sz="1400" dirty="0" err="1"/>
              <a:t>Positionable</a:t>
            </a:r>
            <a:r>
              <a:rPr lang="nl-BE" sz="1400" dirty="0"/>
              <a:t>.</a:t>
            </a:r>
          </a:p>
          <a:p>
            <a:r>
              <a:rPr lang="nl-BE" sz="1400" dirty="0" err="1"/>
              <a:t>Thus</a:t>
            </a:r>
            <a:r>
              <a:rPr lang="nl-BE" sz="1400" dirty="0"/>
              <a:t>, a </a:t>
            </a:r>
            <a:r>
              <a:rPr lang="nl-BE" sz="1400" dirty="0" err="1"/>
              <a:t>CommandCenter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a Group, Unit, </a:t>
            </a:r>
            <a:r>
              <a:rPr lang="nl-BE" sz="1400" dirty="0" err="1"/>
              <a:t>Static</a:t>
            </a:r>
            <a:r>
              <a:rPr lang="nl-BE" sz="1400" dirty="0"/>
              <a:t>, </a:t>
            </a:r>
            <a:r>
              <a:rPr lang="nl-BE" sz="1400" dirty="0" err="1"/>
              <a:t>Airbase</a:t>
            </a:r>
            <a:r>
              <a:rPr lang="nl-BE" sz="1400" dirty="0"/>
              <a:t>.</a:t>
            </a:r>
            <a:endParaRPr lang="nl-BE" sz="1200" dirty="0"/>
          </a:p>
        </p:txBody>
      </p:sp>
      <p:sp>
        <p:nvSpPr>
          <p:cNvPr id="39" name="Stroomdiagram: Alternatief proces 38"/>
          <p:cNvSpPr/>
          <p:nvPr/>
        </p:nvSpPr>
        <p:spPr>
          <a:xfrm>
            <a:off x="4925987" y="2078985"/>
            <a:ext cx="1350015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POSITIONABLE</a:t>
            </a:r>
          </a:p>
        </p:txBody>
      </p:sp>
      <p:sp>
        <p:nvSpPr>
          <p:cNvPr id="40" name="Stroomdiagram: Alternatief proces 39"/>
          <p:cNvSpPr/>
          <p:nvPr/>
        </p:nvSpPr>
        <p:spPr>
          <a:xfrm>
            <a:off x="4501149" y="6238700"/>
            <a:ext cx="1620018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COMMUNICATES</a:t>
            </a:r>
          </a:p>
        </p:txBody>
      </p:sp>
      <p:sp>
        <p:nvSpPr>
          <p:cNvPr id="41" name="Stroomdiagram: Alternatief proces 40"/>
          <p:cNvSpPr/>
          <p:nvPr/>
        </p:nvSpPr>
        <p:spPr>
          <a:xfrm>
            <a:off x="8616028" y="3609002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OBJECT</a:t>
            </a:r>
          </a:p>
        </p:txBody>
      </p:sp>
      <p:cxnSp>
        <p:nvCxnSpPr>
          <p:cNvPr id="3" name="Rechte verbindingslijn met pijl 2"/>
          <p:cNvCxnSpPr>
            <a:stCxn id="92" idx="7"/>
            <a:endCxn id="39" idx="2"/>
          </p:cNvCxnSpPr>
          <p:nvPr/>
        </p:nvCxnSpPr>
        <p:spPr>
          <a:xfrm flipV="1">
            <a:off x="5386911" y="2438989"/>
            <a:ext cx="214084" cy="16090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92" idx="6"/>
            <a:endCxn id="41" idx="1"/>
          </p:cNvCxnSpPr>
          <p:nvPr/>
        </p:nvCxnSpPr>
        <p:spPr>
          <a:xfrm flipV="1">
            <a:off x="5465993" y="3789004"/>
            <a:ext cx="3150035" cy="45000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/>
          <p:cNvCxnSpPr>
            <a:stCxn id="92" idx="4"/>
            <a:endCxn id="40" idx="0"/>
          </p:cNvCxnSpPr>
          <p:nvPr/>
        </p:nvCxnSpPr>
        <p:spPr>
          <a:xfrm>
            <a:off x="5195990" y="4509012"/>
            <a:ext cx="115168" cy="172968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548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 err="1">
                <a:solidFill>
                  <a:schemeClr val="accent5"/>
                </a:solidFill>
              </a:rPr>
              <a:t>CommandCenter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 err="1">
                <a:solidFill>
                  <a:schemeClr val="accent5"/>
                </a:solidFill>
              </a:rPr>
              <a:t>Task</a:t>
            </a:r>
            <a:endParaRPr lang="en-US" sz="2000" dirty="0">
              <a:solidFill>
                <a:schemeClr val="accent5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 err="1">
                <a:solidFill>
                  <a:schemeClr val="accent5"/>
                </a:solidFill>
              </a:rPr>
              <a:t>Task</a:t>
            </a:r>
            <a:endParaRPr lang="en-US" sz="2000" dirty="0">
              <a:solidFill>
                <a:schemeClr val="accent5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Mission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>
                <a:solidFill>
                  <a:schemeClr val="accent5"/>
                </a:solidFill>
              </a:rPr>
              <a:t>Group A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>
                <a:solidFill>
                  <a:schemeClr val="accent5"/>
                </a:solidFill>
              </a:rPr>
              <a:t>Group B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" name="Rechte verbindingslijn met pijl 2"/>
          <p:cNvCxnSpPr>
            <a:stCxn id="98" idx="2"/>
            <a:endCxn id="11" idx="1"/>
          </p:cNvCxnSpPr>
          <p:nvPr/>
        </p:nvCxnSpPr>
        <p:spPr>
          <a:xfrm>
            <a:off x="7176012" y="2888994"/>
            <a:ext cx="990011" cy="5400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98" idx="2"/>
          </p:cNvCxnSpPr>
          <p:nvPr/>
        </p:nvCxnSpPr>
        <p:spPr>
          <a:xfrm>
            <a:off x="7176012" y="2888994"/>
            <a:ext cx="540006" cy="12600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met pijl 47"/>
          <p:cNvCxnSpPr>
            <a:stCxn id="98" idx="2"/>
          </p:cNvCxnSpPr>
          <p:nvPr/>
        </p:nvCxnSpPr>
        <p:spPr>
          <a:xfrm>
            <a:off x="7176012" y="2888994"/>
            <a:ext cx="90001" cy="21600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chte verbindingslijn met pijl 50"/>
          <p:cNvCxnSpPr/>
          <p:nvPr/>
        </p:nvCxnSpPr>
        <p:spPr>
          <a:xfrm flipH="1">
            <a:off x="6186001" y="2888994"/>
            <a:ext cx="990012" cy="30600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hthoek 97"/>
          <p:cNvSpPr/>
          <p:nvPr/>
        </p:nvSpPr>
        <p:spPr>
          <a:xfrm>
            <a:off x="5555994" y="216898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u="sng" dirty="0"/>
              <a:t>status</a:t>
            </a:r>
            <a:r>
              <a:rPr lang="nl-BE" sz="1400" dirty="0"/>
              <a:t> of multiple </a:t>
            </a:r>
            <a:r>
              <a:rPr lang="nl-BE" sz="1400" dirty="0" err="1"/>
              <a:t>Tasks</a:t>
            </a:r>
            <a:r>
              <a:rPr lang="nl-BE" sz="1400" dirty="0"/>
              <a:t>.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526027" y="306899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without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active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IDLE</a:t>
            </a:r>
            <a:r>
              <a:rPr lang="nl-BE" sz="1400" dirty="0"/>
              <a:t>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8166023" y="396900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having</a:t>
            </a:r>
            <a:r>
              <a:rPr lang="nl-BE" sz="1400" dirty="0"/>
              <a:t>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 (</a:t>
            </a:r>
            <a:r>
              <a:rPr lang="nl-BE" sz="1400" dirty="0" err="1"/>
              <a:t>joined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),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ONGOING</a:t>
            </a:r>
            <a:r>
              <a:rPr lang="nl-BE" sz="1400" dirty="0"/>
              <a:t>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716018" y="486901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having</a:t>
            </a:r>
            <a:r>
              <a:rPr lang="nl-BE" sz="1400" dirty="0"/>
              <a:t> </a:t>
            </a:r>
            <a:r>
              <a:rPr lang="nl-BE" sz="1400" dirty="0" err="1"/>
              <a:t>all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completed</a:t>
            </a:r>
            <a:r>
              <a:rPr lang="nl-BE" sz="1400" dirty="0"/>
              <a:t>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COMPLETED</a:t>
            </a:r>
            <a:r>
              <a:rPr lang="nl-BE" sz="1400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6456004" y="576902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>
                <a:solidFill>
                  <a:schemeClr val="accent1"/>
                </a:solidFill>
              </a:rPr>
              <a:t>FAILED</a:t>
            </a:r>
            <a:r>
              <a:rPr lang="nl-BE" sz="1400" dirty="0"/>
              <a:t> </a:t>
            </a:r>
            <a:r>
              <a:rPr lang="nl-BE" sz="1400" dirty="0" err="1"/>
              <a:t>if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treshold</a:t>
            </a:r>
            <a:r>
              <a:rPr lang="nl-BE" sz="1400" dirty="0"/>
              <a:t> of </a:t>
            </a:r>
            <a:r>
              <a:rPr lang="nl-BE" sz="1400" dirty="0" err="1"/>
              <a:t>failed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has been </a:t>
            </a:r>
            <a:r>
              <a:rPr lang="nl-BE" sz="1400" dirty="0" err="1"/>
              <a:t>trespassed</a:t>
            </a:r>
            <a:r>
              <a:rPr lang="nl-BE" sz="1400" dirty="0"/>
              <a:t>.</a:t>
            </a:r>
          </a:p>
        </p:txBody>
      </p:sp>
      <p:sp>
        <p:nvSpPr>
          <p:cNvPr id="11" name="Rechthoek 10"/>
          <p:cNvSpPr/>
          <p:nvPr/>
        </p:nvSpPr>
        <p:spPr>
          <a:xfrm>
            <a:off x="8166023" y="3248998"/>
            <a:ext cx="630007" cy="360004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IDLE</a:t>
            </a:r>
          </a:p>
        </p:txBody>
      </p:sp>
      <p:sp>
        <p:nvSpPr>
          <p:cNvPr id="54" name="Rechthoek 53"/>
          <p:cNvSpPr/>
          <p:nvPr/>
        </p:nvSpPr>
        <p:spPr>
          <a:xfrm>
            <a:off x="7626017" y="4149008"/>
            <a:ext cx="900010" cy="360004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ONGOING</a:t>
            </a:r>
          </a:p>
        </p:txBody>
      </p:sp>
      <p:sp>
        <p:nvSpPr>
          <p:cNvPr id="55" name="Rechthoek 54"/>
          <p:cNvSpPr/>
          <p:nvPr/>
        </p:nvSpPr>
        <p:spPr>
          <a:xfrm>
            <a:off x="6906009" y="5049018"/>
            <a:ext cx="1170014" cy="360004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COMPLETED</a:t>
            </a:r>
          </a:p>
        </p:txBody>
      </p:sp>
      <p:sp>
        <p:nvSpPr>
          <p:cNvPr id="56" name="Rechthoek 55"/>
          <p:cNvSpPr/>
          <p:nvPr/>
        </p:nvSpPr>
        <p:spPr>
          <a:xfrm>
            <a:off x="5915998" y="5949028"/>
            <a:ext cx="810010" cy="360004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FAILED</a:t>
            </a:r>
          </a:p>
        </p:txBody>
      </p:sp>
    </p:spTree>
    <p:extLst>
      <p:ext uri="{BB962C8B-B14F-4D97-AF65-F5344CB8AC3E}">
        <p14:creationId xmlns:p14="http://schemas.microsoft.com/office/powerpoint/2010/main" val="2662974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 err="1">
                <a:solidFill>
                  <a:schemeClr val="accent5"/>
                </a:solidFill>
              </a:rPr>
              <a:t>CommandCenter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>
                <a:solidFill>
                  <a:schemeClr val="accent5"/>
                </a:solidFill>
              </a:rPr>
              <a:t>Mission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>
                <a:solidFill>
                  <a:schemeClr val="accent5"/>
                </a:solidFill>
              </a:rPr>
              <a:t>Group A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>
                <a:solidFill>
                  <a:schemeClr val="accent5"/>
                </a:solidFill>
              </a:rPr>
              <a:t>Group B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" name="Rechte verbindingslijn met pijl 2"/>
          <p:cNvCxnSpPr>
            <a:stCxn id="98" idx="2"/>
          </p:cNvCxnSpPr>
          <p:nvPr/>
        </p:nvCxnSpPr>
        <p:spPr>
          <a:xfrm>
            <a:off x="7176012" y="2888994"/>
            <a:ext cx="720009" cy="5400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98" idx="2"/>
          </p:cNvCxnSpPr>
          <p:nvPr/>
        </p:nvCxnSpPr>
        <p:spPr>
          <a:xfrm>
            <a:off x="7176012" y="2888994"/>
            <a:ext cx="540006" cy="12600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met pijl 47"/>
          <p:cNvCxnSpPr>
            <a:stCxn id="98" idx="2"/>
          </p:cNvCxnSpPr>
          <p:nvPr/>
        </p:nvCxnSpPr>
        <p:spPr>
          <a:xfrm>
            <a:off x="7176012" y="2888994"/>
            <a:ext cx="90001" cy="21600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chte verbindingslijn met pijl 50"/>
          <p:cNvCxnSpPr/>
          <p:nvPr/>
        </p:nvCxnSpPr>
        <p:spPr>
          <a:xfrm flipH="1">
            <a:off x="6186001" y="2888994"/>
            <a:ext cx="990012" cy="30600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hthoek 97"/>
          <p:cNvSpPr/>
          <p:nvPr/>
        </p:nvSpPr>
        <p:spPr>
          <a:xfrm>
            <a:off x="5555994" y="216898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, </a:t>
            </a:r>
            <a:r>
              <a:rPr lang="nl-BE" sz="1400" dirty="0" err="1"/>
              <a:t>assignment</a:t>
            </a:r>
            <a:r>
              <a:rPr lang="nl-BE" sz="1400" dirty="0"/>
              <a:t>, </a:t>
            </a:r>
            <a:r>
              <a:rPr lang="nl-BE" sz="1400" dirty="0" err="1"/>
              <a:t>execution</a:t>
            </a:r>
            <a:r>
              <a:rPr lang="nl-BE" sz="1400" dirty="0"/>
              <a:t> </a:t>
            </a:r>
            <a:r>
              <a:rPr lang="nl-BE" sz="1400" dirty="0" err="1"/>
              <a:t>and</a:t>
            </a:r>
            <a:r>
              <a:rPr lang="nl-BE" sz="1400" dirty="0"/>
              <a:t> status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achievements</a:t>
            </a:r>
            <a:r>
              <a:rPr lang="nl-BE" sz="1400" dirty="0"/>
              <a:t> </a:t>
            </a:r>
            <a:r>
              <a:rPr lang="nl-BE" sz="1400" dirty="0" err="1"/>
              <a:t>done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.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526027" y="306899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is a PROCESS </a:t>
            </a:r>
            <a:r>
              <a:rPr lang="nl-BE" sz="1400" dirty="0" err="1"/>
              <a:t>executed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a </a:t>
            </a:r>
            <a:r>
              <a:rPr lang="nl-BE" sz="1400" dirty="0" err="1"/>
              <a:t>Hierarchical</a:t>
            </a:r>
            <a:r>
              <a:rPr lang="nl-BE" sz="1400" dirty="0"/>
              <a:t> </a:t>
            </a:r>
            <a:r>
              <a:rPr lang="nl-BE" sz="1400" dirty="0" err="1"/>
              <a:t>Finite</a:t>
            </a:r>
            <a:r>
              <a:rPr lang="nl-BE" sz="1400" dirty="0"/>
              <a:t> State Machine.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8166023" y="396900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716018" y="486901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execution</a:t>
            </a:r>
            <a:r>
              <a:rPr lang="nl-BE" sz="1400" dirty="0"/>
              <a:t> of </a:t>
            </a:r>
            <a:r>
              <a:rPr lang="nl-BE" sz="1400" dirty="0" err="1"/>
              <a:t>the</a:t>
            </a:r>
            <a:r>
              <a:rPr lang="nl-BE" sz="1400" dirty="0"/>
              <a:t> PROCESS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each</a:t>
            </a:r>
            <a:r>
              <a:rPr lang="nl-BE" sz="1400" dirty="0"/>
              <a:t> UNIT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6456004" y="576902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has state, </a:t>
            </a:r>
            <a:r>
              <a:rPr lang="nl-BE" sz="1400" dirty="0" err="1"/>
              <a:t>meaning</a:t>
            </a:r>
            <a:r>
              <a:rPr lang="nl-BE" sz="1400" dirty="0"/>
              <a:t>,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achievement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PROCESS </a:t>
            </a:r>
            <a:r>
              <a:rPr lang="nl-BE" sz="1400" dirty="0" err="1"/>
              <a:t>will</a:t>
            </a:r>
            <a:r>
              <a:rPr lang="nl-BE" sz="1400" dirty="0"/>
              <a:t> </a:t>
            </a:r>
            <a:r>
              <a:rPr lang="nl-BE" sz="1400" dirty="0" err="1"/>
              <a:t>result</a:t>
            </a:r>
            <a:r>
              <a:rPr lang="nl-BE" sz="1400" dirty="0"/>
              <a:t> in a status change.</a:t>
            </a:r>
          </a:p>
        </p:txBody>
      </p:sp>
      <p:sp>
        <p:nvSpPr>
          <p:cNvPr id="11" name="Stroomdiagram: Alternatief proces 10"/>
          <p:cNvSpPr/>
          <p:nvPr/>
        </p:nvSpPr>
        <p:spPr>
          <a:xfrm>
            <a:off x="7896021" y="3248998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54" name="Stroomdiagram: Alternatief proces 53"/>
          <p:cNvSpPr/>
          <p:nvPr/>
        </p:nvSpPr>
        <p:spPr>
          <a:xfrm>
            <a:off x="7626017" y="4149008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</a:t>
            </a:r>
          </a:p>
        </p:txBody>
      </p:sp>
      <p:sp>
        <p:nvSpPr>
          <p:cNvPr id="55" name="Stroomdiagram: Alternatief proces 54"/>
          <p:cNvSpPr/>
          <p:nvPr/>
        </p:nvSpPr>
        <p:spPr>
          <a:xfrm>
            <a:off x="6906009" y="5049018"/>
            <a:ext cx="1170014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EXECUTE</a:t>
            </a:r>
          </a:p>
        </p:txBody>
      </p:sp>
      <p:sp>
        <p:nvSpPr>
          <p:cNvPr id="56" name="Stroomdiagram: Alternatief proces 55"/>
          <p:cNvSpPr/>
          <p:nvPr/>
        </p:nvSpPr>
        <p:spPr>
          <a:xfrm>
            <a:off x="5915998" y="5949028"/>
            <a:ext cx="81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3549018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 err="1">
                <a:solidFill>
                  <a:schemeClr val="accent5"/>
                </a:solidFill>
              </a:rPr>
              <a:t>CommandCenter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>
                <a:solidFill>
                  <a:schemeClr val="accent5"/>
                </a:solidFill>
              </a:rPr>
              <a:t>Mission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PROCESS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>
                <a:solidFill>
                  <a:schemeClr val="accent5"/>
                </a:solidFill>
              </a:rPr>
              <a:t>Group A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>
                <a:solidFill>
                  <a:schemeClr val="accent5"/>
                </a:solidFill>
              </a:rPr>
              <a:t>Group B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Afbeelding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53" name="Rechthoek 52"/>
          <p:cNvSpPr/>
          <p:nvPr/>
        </p:nvSpPr>
        <p:spPr>
          <a:xfrm>
            <a:off x="6456003" y="3519001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has a PROCESS “Template”, </a:t>
            </a:r>
            <a:r>
              <a:rPr lang="nl-BE" sz="1400" dirty="0" err="1"/>
              <a:t>which</a:t>
            </a:r>
            <a:r>
              <a:rPr lang="nl-BE" sz="1400" dirty="0"/>
              <a:t> </a:t>
            </a:r>
            <a:r>
              <a:rPr lang="nl-BE" sz="1400" dirty="0" err="1"/>
              <a:t>describes</a:t>
            </a:r>
            <a:r>
              <a:rPr lang="nl-BE" sz="1400" dirty="0"/>
              <a:t> </a:t>
            </a:r>
            <a:r>
              <a:rPr lang="nl-BE" sz="1400" dirty="0" err="1"/>
              <a:t>what</a:t>
            </a:r>
            <a:r>
              <a:rPr lang="nl-BE" sz="1400" dirty="0"/>
              <a:t> </a:t>
            </a:r>
            <a:r>
              <a:rPr lang="nl-BE" sz="1400" dirty="0" err="1"/>
              <a:t>needs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done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PROCESS is </a:t>
            </a:r>
            <a:r>
              <a:rPr lang="nl-BE" sz="1400" u="sng" dirty="0" err="1"/>
              <a:t>not</a:t>
            </a:r>
            <a:r>
              <a:rPr lang="nl-BE" sz="1400" u="sng" dirty="0"/>
              <a:t> </a:t>
            </a:r>
            <a:r>
              <a:rPr lang="nl-BE" sz="1400" u="sng" dirty="0" err="1"/>
              <a:t>executed</a:t>
            </a:r>
            <a:r>
              <a:rPr lang="nl-BE" sz="1400" dirty="0"/>
              <a:t>, but is </a:t>
            </a:r>
            <a:r>
              <a:rPr lang="nl-BE" sz="1400" dirty="0" err="1"/>
              <a:t>only</a:t>
            </a:r>
            <a:r>
              <a:rPr lang="nl-BE" sz="1400" dirty="0"/>
              <a:t> </a:t>
            </a:r>
            <a:r>
              <a:rPr lang="nl-BE" sz="1400" dirty="0" err="1"/>
              <a:t>activated</a:t>
            </a:r>
            <a:r>
              <a:rPr lang="nl-BE" sz="1400" dirty="0"/>
              <a:t> </a:t>
            </a:r>
            <a:r>
              <a:rPr lang="nl-BE" sz="1400" dirty="0" err="1"/>
              <a:t>after</a:t>
            </a:r>
            <a:r>
              <a:rPr lang="nl-BE" sz="1400" dirty="0"/>
              <a:t> </a:t>
            </a:r>
            <a:r>
              <a:rPr lang="nl-BE" sz="1400" dirty="0" err="1"/>
              <a:t>assignment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Group.</a:t>
            </a:r>
          </a:p>
        </p:txBody>
      </p:sp>
      <p:sp>
        <p:nvSpPr>
          <p:cNvPr id="57" name="Rechthoek 56"/>
          <p:cNvSpPr/>
          <p:nvPr/>
        </p:nvSpPr>
        <p:spPr>
          <a:xfrm>
            <a:off x="6456003" y="5139019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manages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transitioning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through</a:t>
            </a:r>
            <a:r>
              <a:rPr lang="nl-BE" sz="1400" dirty="0"/>
              <a:t> events </a:t>
            </a:r>
            <a:r>
              <a:rPr lang="nl-BE" sz="1400" dirty="0" err="1"/>
              <a:t>being</a:t>
            </a:r>
            <a:r>
              <a:rPr lang="nl-BE" sz="1400" dirty="0"/>
              <a:t> </a:t>
            </a:r>
            <a:r>
              <a:rPr lang="nl-BE" sz="1400" dirty="0" err="1"/>
              <a:t>triggered</a:t>
            </a:r>
            <a:r>
              <a:rPr lang="nl-BE" sz="1400" dirty="0"/>
              <a:t> </a:t>
            </a:r>
            <a:r>
              <a:rPr lang="nl-BE" sz="1400" dirty="0" err="1"/>
              <a:t>both</a:t>
            </a:r>
            <a:r>
              <a:rPr lang="nl-BE" sz="1400" dirty="0"/>
              <a:t> </a:t>
            </a:r>
            <a:r>
              <a:rPr lang="nl-BE" sz="1400" dirty="0" err="1"/>
              <a:t>internally</a:t>
            </a:r>
            <a:r>
              <a:rPr lang="nl-BE" sz="1400" dirty="0"/>
              <a:t> as </a:t>
            </a:r>
            <a:r>
              <a:rPr lang="nl-BE" sz="1400" dirty="0" err="1"/>
              <a:t>externally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.</a:t>
            </a:r>
          </a:p>
        </p:txBody>
      </p:sp>
      <p:sp>
        <p:nvSpPr>
          <p:cNvPr id="58" name="Rechthoek 57"/>
          <p:cNvSpPr/>
          <p:nvPr/>
        </p:nvSpPr>
        <p:spPr>
          <a:xfrm>
            <a:off x="6456003" y="5949028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Hierarchical</a:t>
            </a:r>
            <a:r>
              <a:rPr lang="nl-BE" sz="1400" dirty="0"/>
              <a:t>. </a:t>
            </a:r>
            <a:r>
              <a:rPr lang="nl-BE" sz="1400" dirty="0" err="1"/>
              <a:t>Meaning</a:t>
            </a:r>
            <a:r>
              <a:rPr lang="nl-BE" sz="1400" dirty="0"/>
              <a:t>, </a:t>
            </a:r>
            <a:r>
              <a:rPr lang="nl-BE" sz="1400" dirty="0" err="1"/>
              <a:t>that</a:t>
            </a:r>
            <a:r>
              <a:rPr lang="nl-BE" sz="1400" dirty="0"/>
              <a:t> a PROCESS </a:t>
            </a:r>
            <a:r>
              <a:rPr lang="nl-BE" sz="1400" dirty="0" err="1"/>
              <a:t>can</a:t>
            </a:r>
            <a:r>
              <a:rPr lang="nl-BE" sz="1400" dirty="0"/>
              <a:t> call “SUB”-</a:t>
            </a:r>
            <a:r>
              <a:rPr lang="nl-BE" sz="1400" dirty="0" err="1"/>
              <a:t>PROCESSes</a:t>
            </a:r>
            <a:r>
              <a:rPr lang="nl-BE" sz="1400" dirty="0"/>
              <a:t>, </a:t>
            </a:r>
            <a:r>
              <a:rPr lang="nl-BE" sz="1400" dirty="0" err="1"/>
              <a:t>that</a:t>
            </a:r>
            <a:r>
              <a:rPr lang="nl-BE" sz="1400" dirty="0"/>
              <a:t> </a:t>
            </a:r>
            <a:r>
              <a:rPr lang="nl-BE" sz="1400" dirty="0" err="1"/>
              <a:t>result</a:t>
            </a:r>
            <a:r>
              <a:rPr lang="nl-BE" sz="1400" dirty="0"/>
              <a:t> in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from</a:t>
            </a:r>
            <a:r>
              <a:rPr lang="nl-BE" sz="1400" dirty="0"/>
              <a:t> </a:t>
            </a:r>
            <a:r>
              <a:rPr lang="nl-BE" sz="1400" dirty="0" err="1"/>
              <a:t>which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main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continue.</a:t>
            </a:r>
          </a:p>
        </p:txBody>
      </p:sp>
      <p:sp>
        <p:nvSpPr>
          <p:cNvPr id="59" name="Stroomdiagram: Alternatief proces 58"/>
          <p:cNvSpPr/>
          <p:nvPr/>
        </p:nvSpPr>
        <p:spPr>
          <a:xfrm>
            <a:off x="5285991" y="2888994"/>
            <a:ext cx="1080012" cy="360004"/>
          </a:xfrm>
          <a:prstGeom prst="flowChartAlternateProcess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85" name="Rechthoek 84"/>
          <p:cNvSpPr/>
          <p:nvPr/>
        </p:nvSpPr>
        <p:spPr>
          <a:xfrm>
            <a:off x="5645995" y="5319021"/>
            <a:ext cx="1080012" cy="360004"/>
          </a:xfrm>
          <a:prstGeom prst="rect">
            <a:avLst/>
          </a:prstGeom>
          <a:solidFill>
            <a:schemeClr val="bg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EVENT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645995" y="6129030"/>
            <a:ext cx="1080012" cy="36000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SUB-PRC</a:t>
            </a:r>
          </a:p>
        </p:txBody>
      </p:sp>
      <p:sp>
        <p:nvSpPr>
          <p:cNvPr id="46" name="Rechthoek 45"/>
          <p:cNvSpPr/>
          <p:nvPr/>
        </p:nvSpPr>
        <p:spPr>
          <a:xfrm>
            <a:off x="6456003" y="4329010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manages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transitioning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through</a:t>
            </a:r>
            <a:r>
              <a:rPr lang="nl-BE" sz="1400" dirty="0"/>
              <a:t> events </a:t>
            </a:r>
            <a:r>
              <a:rPr lang="nl-BE" sz="1400" dirty="0" err="1"/>
              <a:t>being</a:t>
            </a:r>
            <a:r>
              <a:rPr lang="nl-BE" sz="1400" dirty="0"/>
              <a:t> </a:t>
            </a:r>
            <a:r>
              <a:rPr lang="nl-BE" sz="1400" dirty="0" err="1"/>
              <a:t>triggered</a:t>
            </a:r>
            <a:r>
              <a:rPr lang="nl-BE" sz="1400" dirty="0"/>
              <a:t> </a:t>
            </a:r>
            <a:r>
              <a:rPr lang="nl-BE" sz="1400" dirty="0" err="1"/>
              <a:t>both</a:t>
            </a:r>
            <a:r>
              <a:rPr lang="nl-BE" sz="1400" dirty="0"/>
              <a:t> </a:t>
            </a:r>
            <a:r>
              <a:rPr lang="nl-BE" sz="1400" dirty="0" err="1"/>
              <a:t>internally</a:t>
            </a:r>
            <a:r>
              <a:rPr lang="nl-BE" sz="1400" dirty="0"/>
              <a:t> as </a:t>
            </a:r>
            <a:r>
              <a:rPr lang="nl-BE" sz="1400" dirty="0" err="1"/>
              <a:t>externally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.</a:t>
            </a:r>
          </a:p>
        </p:txBody>
      </p:sp>
      <p:sp>
        <p:nvSpPr>
          <p:cNvPr id="47" name="Rechthoek 46"/>
          <p:cNvSpPr/>
          <p:nvPr/>
        </p:nvSpPr>
        <p:spPr>
          <a:xfrm>
            <a:off x="5645995" y="4509012"/>
            <a:ext cx="1080012" cy="360004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2417992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9863</TotalTime>
  <Words>1012</Words>
  <Application>Microsoft Office PowerPoint</Application>
  <PresentationFormat>Breedbeeld</PresentationFormat>
  <Paragraphs>218</Paragraphs>
  <Slides>14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17" baseType="lpstr">
      <vt:lpstr>Corbel</vt:lpstr>
      <vt:lpstr>Wingdings</vt:lpstr>
      <vt:lpstr>Gestreept</vt:lpstr>
      <vt:lpstr>moose for dcs world TaskING</vt:lpstr>
      <vt:lpstr>1. concepts</vt:lpstr>
      <vt:lpstr>Tasking concept</vt:lpstr>
      <vt:lpstr>COMMAND CENTERS GOVERN MISSIONS</vt:lpstr>
      <vt:lpstr>Tasking framework</vt:lpstr>
      <vt:lpstr>commandcenter</vt:lpstr>
      <vt:lpstr>Mission</vt:lpstr>
      <vt:lpstr>Task</vt:lpstr>
      <vt:lpstr>Task -&gt; PROCESS</vt:lpstr>
      <vt:lpstr>Task -&gt; ASSIGN</vt:lpstr>
      <vt:lpstr>Task -&gt; EXECUTION</vt:lpstr>
      <vt:lpstr>Task -&gt; states</vt:lpstr>
      <vt:lpstr>Task -&gt; states -&gt; Flow</vt:lpstr>
      <vt:lpstr>CU 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384</cp:revision>
  <dcterms:created xsi:type="dcterms:W3CDTF">2016-04-14T07:37:30Z</dcterms:created>
  <dcterms:modified xsi:type="dcterms:W3CDTF">2016-12-20T09:42:01Z</dcterms:modified>
</cp:coreProperties>
</file>

<file path=docProps/thumbnail.jpeg>
</file>